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24"/>
  </p:notesMasterIdLst>
  <p:sldIdLst>
    <p:sldId id="280" r:id="rId3"/>
    <p:sldId id="300" r:id="rId4"/>
    <p:sldId id="281" r:id="rId5"/>
    <p:sldId id="288" r:id="rId6"/>
    <p:sldId id="284" r:id="rId7"/>
    <p:sldId id="282" r:id="rId8"/>
    <p:sldId id="289" r:id="rId9"/>
    <p:sldId id="285" r:id="rId10"/>
    <p:sldId id="283" r:id="rId11"/>
    <p:sldId id="290" r:id="rId12"/>
    <p:sldId id="292" r:id="rId13"/>
    <p:sldId id="291" r:id="rId14"/>
    <p:sldId id="293" r:id="rId15"/>
    <p:sldId id="294" r:id="rId16"/>
    <p:sldId id="297" r:id="rId17"/>
    <p:sldId id="295" r:id="rId18"/>
    <p:sldId id="299" r:id="rId19"/>
    <p:sldId id="296" r:id="rId20"/>
    <p:sldId id="298" r:id="rId21"/>
    <p:sldId id="301" r:id="rId22"/>
    <p:sldId id="286" r:id="rId23"/>
  </p:sldIdLst>
  <p:sldSz cx="12192000" cy="6858000"/>
  <p:notesSz cx="6797675" cy="9926638"/>
  <p:defaultTextStyle>
    <a:defPPr>
      <a:defRPr lang="sv-SE"/>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33"/>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82035" autoAdjust="0"/>
  </p:normalViewPr>
  <p:slideViewPr>
    <p:cSldViewPr>
      <p:cViewPr>
        <p:scale>
          <a:sx n="66" d="100"/>
          <a:sy n="66" d="100"/>
        </p:scale>
        <p:origin x="1560" y="15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A4E9169-9612-4EEE-97D7-40BF8C90A6BC}" type="datetimeFigureOut">
              <a:rPr lang="sv-SE" smtClean="0"/>
              <a:t>2024-07-08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48D8D43-190A-403E-B75C-CD1350084FA4}" type="slidenum">
              <a:rPr lang="sv-SE" smtClean="0"/>
              <a:t>‹#›</a:t>
            </a:fld>
            <a:endParaRPr lang="sv-SE"/>
          </a:p>
        </p:txBody>
      </p:sp>
    </p:spTree>
    <p:extLst>
      <p:ext uri="{BB962C8B-B14F-4D97-AF65-F5344CB8AC3E}">
        <p14:creationId xmlns:p14="http://schemas.microsoft.com/office/powerpoint/2010/main" val="327165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är min fastighet inte med? </a:t>
            </a:r>
          </a:p>
          <a:p>
            <a:r>
              <a:rPr lang="sv-SE" dirty="0"/>
              <a:t>Svar: </a:t>
            </a:r>
            <a:br>
              <a:rPr lang="sv-SE" dirty="0"/>
            </a:br>
            <a:r>
              <a:rPr lang="sv-SE" b="0" i="0" dirty="0">
                <a:solidFill>
                  <a:srgbClr val="57564A"/>
                </a:solidFill>
                <a:effectLst/>
                <a:highlight>
                  <a:srgbClr val="FFFFFF"/>
                </a:highlight>
                <a:latin typeface="lato" panose="020F0502020204030203" pitchFamily="34" charset="0"/>
              </a:rPr>
              <a:t>Långa enskilda vägar fram till ett fåtal hus kan uteslutas ur verksamhetsområdet eftersom det annars skulle bli en lång allmän ledning för bara 1-3 fastigheter. </a:t>
            </a:r>
            <a:r>
              <a:rPr lang="sv-SE" b="0" i="0" dirty="0" err="1">
                <a:solidFill>
                  <a:srgbClr val="57564A"/>
                </a:solidFill>
                <a:effectLst/>
                <a:highlight>
                  <a:srgbClr val="FFFFFF"/>
                </a:highlight>
                <a:latin typeface="lato" panose="020F0502020204030203" pitchFamily="34" charset="0"/>
              </a:rPr>
              <a:t>Lst</a:t>
            </a:r>
            <a:r>
              <a:rPr lang="sv-SE" b="0" i="0" dirty="0">
                <a:solidFill>
                  <a:srgbClr val="57564A"/>
                </a:solidFill>
                <a:effectLst/>
                <a:highlight>
                  <a:srgbClr val="FFFFFF"/>
                </a:highlight>
                <a:latin typeface="lato" panose="020F0502020204030203" pitchFamily="34" charset="0"/>
              </a:rPr>
              <a:t> har i detta fall </a:t>
            </a:r>
            <a:r>
              <a:rPr lang="sv-SE" b="0" i="0" dirty="0" err="1">
                <a:solidFill>
                  <a:srgbClr val="57564A"/>
                </a:solidFill>
                <a:effectLst/>
                <a:highlight>
                  <a:srgbClr val="FFFFFF"/>
                </a:highlight>
                <a:latin typeface="lato" panose="020F0502020204030203" pitchFamily="34" charset="0"/>
              </a:rPr>
              <a:t>bewslutat</a:t>
            </a:r>
            <a:r>
              <a:rPr lang="sv-SE" b="0" i="0" dirty="0">
                <a:solidFill>
                  <a:srgbClr val="57564A"/>
                </a:solidFill>
                <a:effectLst/>
                <a:highlight>
                  <a:srgbClr val="FFFFFF"/>
                </a:highlight>
                <a:latin typeface="lato" panose="020F0502020204030203" pitchFamily="34" charset="0"/>
              </a:rPr>
              <a:t> om VO gränser. </a:t>
            </a:r>
          </a:p>
          <a:p>
            <a:endParaRPr lang="sv-SE" b="0" i="0" dirty="0">
              <a:solidFill>
                <a:srgbClr val="57564A"/>
              </a:solidFill>
              <a:effectLst/>
              <a:highlight>
                <a:srgbClr val="FFFFFF"/>
              </a:highlight>
              <a:latin typeface="lato" panose="020F0502020204030203" pitchFamily="34" charset="0"/>
            </a:endParaRPr>
          </a:p>
          <a:p>
            <a:r>
              <a:rPr lang="sv-SE" b="0" i="0" dirty="0">
                <a:solidFill>
                  <a:srgbClr val="57564A"/>
                </a:solidFill>
                <a:effectLst/>
                <a:highlight>
                  <a:srgbClr val="FFFFFF"/>
                </a:highlight>
                <a:latin typeface="lato" panose="020F0502020204030203" pitchFamily="34" charset="0"/>
              </a:rPr>
              <a:t>Min fastighet ligger inte inom VO, kan jag ansluta ändå?</a:t>
            </a:r>
          </a:p>
          <a:p>
            <a:r>
              <a:rPr lang="sv-SE" b="0" i="0" dirty="0">
                <a:solidFill>
                  <a:srgbClr val="57564A"/>
                </a:solidFill>
                <a:effectLst/>
                <a:highlight>
                  <a:srgbClr val="FFFFFF"/>
                </a:highlight>
                <a:latin typeface="lato" panose="020F0502020204030203" pitchFamily="34" charset="0"/>
              </a:rPr>
              <a:t>Svar: </a:t>
            </a:r>
          </a:p>
          <a:p>
            <a:r>
              <a:rPr lang="sv-SE" b="0" i="0" dirty="0">
                <a:solidFill>
                  <a:srgbClr val="57564A"/>
                </a:solidFill>
                <a:effectLst/>
                <a:highlight>
                  <a:srgbClr val="FFFFFF"/>
                </a:highlight>
                <a:latin typeface="lato" panose="020F0502020204030203" pitchFamily="34" charset="0"/>
              </a:rPr>
              <a:t>Fastigheter utanför verksamhetsområdet kan ibland ha möjlighet att själva ansluta sig till allmänt dricksvatten och spillvatten vid lämplig förbindelsepunkt inom verksamhetsområdet genom avtal med VA</a:t>
            </a:r>
          </a:p>
          <a:p>
            <a:endParaRPr lang="sv-SE" dirty="0"/>
          </a:p>
        </p:txBody>
      </p:sp>
      <p:sp>
        <p:nvSpPr>
          <p:cNvPr id="4" name="Platshållare för bildnummer 3"/>
          <p:cNvSpPr>
            <a:spLocks noGrp="1"/>
          </p:cNvSpPr>
          <p:nvPr>
            <p:ph type="sldNum" sz="quarter" idx="5"/>
          </p:nvPr>
        </p:nvSpPr>
        <p:spPr/>
        <p:txBody>
          <a:bodyPr/>
          <a:lstStyle/>
          <a:p>
            <a:fld id="{948D8D43-190A-403E-B75C-CD1350084FA4}" type="slidenum">
              <a:rPr lang="sv-SE" smtClean="0"/>
              <a:t>5</a:t>
            </a:fld>
            <a:endParaRPr lang="sv-SE"/>
          </a:p>
        </p:txBody>
      </p:sp>
    </p:spTree>
    <p:extLst>
      <p:ext uri="{BB962C8B-B14F-4D97-AF65-F5344CB8AC3E}">
        <p14:creationId xmlns:p14="http://schemas.microsoft.com/office/powerpoint/2010/main" val="315447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4400" y="2130426"/>
            <a:ext cx="10363200" cy="1470025"/>
          </a:xfrm>
          <a:prstGeom prst="rect">
            <a:avLst/>
          </a:prstGeom>
        </p:spPr>
        <p:txBody>
          <a:bodyPr anchor="ctr"/>
          <a:lstStyle>
            <a:lvl1pPr algn="ctr">
              <a:defRPr sz="3600" b="1">
                <a:latin typeface="+mj-lt"/>
                <a:cs typeface="Arial" pitchFamily="34" charset="0"/>
              </a:defRPr>
            </a:lvl1pPr>
          </a:lstStyle>
          <a:p>
            <a:r>
              <a:rPr lang="sv-SE"/>
              <a:t>Klicka här för att ändra format</a:t>
            </a:r>
            <a:endParaRPr lang="sv-SE" dirty="0"/>
          </a:p>
        </p:txBody>
      </p:sp>
      <p:sp>
        <p:nvSpPr>
          <p:cNvPr id="3" name="Underrubrik 2"/>
          <p:cNvSpPr>
            <a:spLocks noGrp="1"/>
          </p:cNvSpPr>
          <p:nvPr>
            <p:ph type="subTitle" idx="1"/>
          </p:nvPr>
        </p:nvSpPr>
        <p:spPr>
          <a:xfrm>
            <a:off x="1828800" y="3886200"/>
            <a:ext cx="8534400" cy="1752600"/>
          </a:xfrm>
          <a:prstGeom prst="rect">
            <a:avLst/>
          </a:prstGeom>
        </p:spPr>
        <p:txBody>
          <a:bodyPr/>
          <a:lstStyle>
            <a:lvl1pPr marL="0" indent="0" algn="ctr">
              <a:buNone/>
              <a:defRPr sz="2400" b="1">
                <a:latin typeface="+mn-lt"/>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mall för underrubrikformat</a:t>
            </a:r>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666976" y="363600"/>
            <a:ext cx="8915424" cy="1143000"/>
          </a:xfrm>
          <a:prstGeom prst="rect">
            <a:avLst/>
          </a:prstGeom>
        </p:spPr>
        <p:txBody>
          <a:bodyPr/>
          <a:lstStyle>
            <a:lvl1pPr>
              <a:defRPr>
                <a:latin typeface="+mj-lt"/>
              </a:defRPr>
            </a:lvl1pPr>
          </a:lstStyle>
          <a:p>
            <a:r>
              <a:rPr lang="sv-SE"/>
              <a:t>Klicka här för att ändra mall för rubrikformat</a:t>
            </a:r>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4400" y="2130426"/>
            <a:ext cx="10363200" cy="1470025"/>
          </a:xfrm>
          <a:prstGeom prst="rect">
            <a:avLst/>
          </a:prstGeom>
        </p:spPr>
        <p:txBody>
          <a:bodyPr anchor="ctr"/>
          <a:lstStyle>
            <a:lvl1pPr algn="ctr">
              <a:defRPr sz="3600" b="1">
                <a:latin typeface="+mj-lt"/>
                <a:cs typeface="Arial" pitchFamily="34" charset="0"/>
              </a:defRPr>
            </a:lvl1pPr>
          </a:lstStyle>
          <a:p>
            <a:r>
              <a:rPr lang="sv-SE"/>
              <a:t>Klicka här för att ändra format</a:t>
            </a:r>
            <a:endParaRPr lang="sv-SE" dirty="0"/>
          </a:p>
        </p:txBody>
      </p:sp>
      <p:sp>
        <p:nvSpPr>
          <p:cNvPr id="3" name="Underrubrik 2"/>
          <p:cNvSpPr>
            <a:spLocks noGrp="1"/>
          </p:cNvSpPr>
          <p:nvPr>
            <p:ph type="subTitle" idx="1"/>
          </p:nvPr>
        </p:nvSpPr>
        <p:spPr>
          <a:xfrm>
            <a:off x="1828800" y="3886200"/>
            <a:ext cx="8534400" cy="1752600"/>
          </a:xfrm>
          <a:prstGeom prst="rect">
            <a:avLst/>
          </a:prstGeom>
        </p:spPr>
        <p:txBody>
          <a:bodyPr/>
          <a:lstStyle>
            <a:lvl1pPr marL="0" indent="0" algn="ctr">
              <a:buNone/>
              <a:defRPr sz="2400" b="1">
                <a:latin typeface="+mn-lt"/>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om du vill redigera mall för underrubrikformat</a:t>
            </a:r>
            <a:endParaRPr lang="sv-SE" dirty="0"/>
          </a:p>
        </p:txBody>
      </p:sp>
    </p:spTree>
    <p:extLst>
      <p:ext uri="{BB962C8B-B14F-4D97-AF65-F5344CB8AC3E}">
        <p14:creationId xmlns:p14="http://schemas.microsoft.com/office/powerpoint/2010/main" val="4058206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 med stor bild">
    <p:spTree>
      <p:nvGrpSpPr>
        <p:cNvPr id="1" name=""/>
        <p:cNvGrpSpPr/>
        <p:nvPr/>
      </p:nvGrpSpPr>
      <p:grpSpPr>
        <a:xfrm>
          <a:off x="0" y="0"/>
          <a:ext cx="0" cy="0"/>
          <a:chOff x="0" y="0"/>
          <a:chExt cx="0" cy="0"/>
        </a:xfrm>
      </p:grpSpPr>
      <p:sp>
        <p:nvSpPr>
          <p:cNvPr id="8" name="Platshållare för bild 10">
            <a:extLst>
              <a:ext uri="{FF2B5EF4-FFF2-40B4-BE49-F238E27FC236}">
                <a16:creationId xmlns:a16="http://schemas.microsoft.com/office/drawing/2014/main" id="{F9F9474F-7463-4AFB-9193-2566A29F18CA}"/>
              </a:ext>
            </a:extLst>
          </p:cNvPr>
          <p:cNvSpPr>
            <a:spLocks noGrp="1"/>
          </p:cNvSpPr>
          <p:nvPr>
            <p:ph type="pic" sz="quarter" idx="10" hasCustomPrompt="1"/>
          </p:nvPr>
        </p:nvSpPr>
        <p:spPr>
          <a:xfrm>
            <a:off x="-3908" y="1425475"/>
            <a:ext cx="12198330" cy="4969467"/>
          </a:xfrm>
          <a:custGeom>
            <a:avLst/>
            <a:gdLst>
              <a:gd name="connsiteX0" fmla="*/ 0 w 10693400"/>
              <a:gd name="connsiteY0" fmla="*/ 0 h 5413375"/>
              <a:gd name="connsiteX1" fmla="*/ 10693400 w 10693400"/>
              <a:gd name="connsiteY1" fmla="*/ 0 h 5413375"/>
              <a:gd name="connsiteX2" fmla="*/ 10693400 w 10693400"/>
              <a:gd name="connsiteY2" fmla="*/ 5413375 h 5413375"/>
              <a:gd name="connsiteX3" fmla="*/ 0 w 10693400"/>
              <a:gd name="connsiteY3" fmla="*/ 5413375 h 5413375"/>
              <a:gd name="connsiteX4" fmla="*/ 0 w 10693400"/>
              <a:gd name="connsiteY4" fmla="*/ 0 h 5413375"/>
              <a:gd name="connsiteX0" fmla="*/ 0 w 10693400"/>
              <a:gd name="connsiteY0" fmla="*/ 0 h 5413375"/>
              <a:gd name="connsiteX1" fmla="*/ 10693400 w 10693400"/>
              <a:gd name="connsiteY1" fmla="*/ 0 h 5413375"/>
              <a:gd name="connsiteX2" fmla="*/ 10693400 w 10693400"/>
              <a:gd name="connsiteY2" fmla="*/ 5413375 h 5413375"/>
              <a:gd name="connsiteX3" fmla="*/ 0 w 10693400"/>
              <a:gd name="connsiteY3" fmla="*/ 5285555 h 5413375"/>
              <a:gd name="connsiteX4" fmla="*/ 0 w 10693400"/>
              <a:gd name="connsiteY4" fmla="*/ 0 h 5413375"/>
              <a:gd name="connsiteX0" fmla="*/ 0 w 10693400"/>
              <a:gd name="connsiteY0" fmla="*/ 0 h 5413375"/>
              <a:gd name="connsiteX1" fmla="*/ 10693400 w 10693400"/>
              <a:gd name="connsiteY1" fmla="*/ 0 h 5413375"/>
              <a:gd name="connsiteX2" fmla="*/ 10693400 w 10693400"/>
              <a:gd name="connsiteY2" fmla="*/ 5413375 h 5413375"/>
              <a:gd name="connsiteX3" fmla="*/ 0 w 10693400"/>
              <a:gd name="connsiteY3" fmla="*/ 5285555 h 5413375"/>
              <a:gd name="connsiteX4" fmla="*/ 0 w 10693400"/>
              <a:gd name="connsiteY4" fmla="*/ 0 h 5413375"/>
              <a:gd name="connsiteX0" fmla="*/ 0 w 10693400"/>
              <a:gd name="connsiteY0" fmla="*/ 0 h 5285555"/>
              <a:gd name="connsiteX1" fmla="*/ 10693400 w 10693400"/>
              <a:gd name="connsiteY1" fmla="*/ 0 h 5285555"/>
              <a:gd name="connsiteX2" fmla="*/ 10683568 w 10693400"/>
              <a:gd name="connsiteY2" fmla="*/ 5000420 h 5285555"/>
              <a:gd name="connsiteX3" fmla="*/ 0 w 10693400"/>
              <a:gd name="connsiteY3" fmla="*/ 5285555 h 5285555"/>
              <a:gd name="connsiteX4" fmla="*/ 0 w 10693400"/>
              <a:gd name="connsiteY4" fmla="*/ 0 h 5285555"/>
              <a:gd name="connsiteX0" fmla="*/ 0 w 10693400"/>
              <a:gd name="connsiteY0" fmla="*/ 0 h 5351290"/>
              <a:gd name="connsiteX1" fmla="*/ 10693400 w 10693400"/>
              <a:gd name="connsiteY1" fmla="*/ 0 h 5351290"/>
              <a:gd name="connsiteX2" fmla="*/ 10683568 w 10693400"/>
              <a:gd name="connsiteY2" fmla="*/ 5000420 h 5351290"/>
              <a:gd name="connsiteX3" fmla="*/ 0 w 10693400"/>
              <a:gd name="connsiteY3" fmla="*/ 5285555 h 5351290"/>
              <a:gd name="connsiteX4" fmla="*/ 0 w 10693400"/>
              <a:gd name="connsiteY4" fmla="*/ 0 h 5351290"/>
              <a:gd name="connsiteX0" fmla="*/ 0 w 10693400"/>
              <a:gd name="connsiteY0" fmla="*/ 0 h 5315824"/>
              <a:gd name="connsiteX1" fmla="*/ 10693400 w 10693400"/>
              <a:gd name="connsiteY1" fmla="*/ 0 h 5315824"/>
              <a:gd name="connsiteX2" fmla="*/ 10683568 w 10693400"/>
              <a:gd name="connsiteY2" fmla="*/ 5000420 h 5315824"/>
              <a:gd name="connsiteX3" fmla="*/ 0 w 10693400"/>
              <a:gd name="connsiteY3" fmla="*/ 5285555 h 5315824"/>
              <a:gd name="connsiteX4" fmla="*/ 0 w 10693400"/>
              <a:gd name="connsiteY4" fmla="*/ 0 h 5315824"/>
              <a:gd name="connsiteX0" fmla="*/ 0 w 10693400"/>
              <a:gd name="connsiteY0" fmla="*/ 0 h 5341905"/>
              <a:gd name="connsiteX1" fmla="*/ 10693400 w 10693400"/>
              <a:gd name="connsiteY1" fmla="*/ 0 h 5341905"/>
              <a:gd name="connsiteX2" fmla="*/ 10683568 w 10693400"/>
              <a:gd name="connsiteY2" fmla="*/ 5000420 h 5341905"/>
              <a:gd name="connsiteX3" fmla="*/ 0 w 10693400"/>
              <a:gd name="connsiteY3" fmla="*/ 5285555 h 5341905"/>
              <a:gd name="connsiteX4" fmla="*/ 0 w 10693400"/>
              <a:gd name="connsiteY4" fmla="*/ 0 h 5341905"/>
              <a:gd name="connsiteX0" fmla="*/ 3428 w 10696828"/>
              <a:gd name="connsiteY0" fmla="*/ 0 h 5335271"/>
              <a:gd name="connsiteX1" fmla="*/ 10696828 w 10696828"/>
              <a:gd name="connsiteY1" fmla="*/ 0 h 5335271"/>
              <a:gd name="connsiteX2" fmla="*/ 10686996 w 10696828"/>
              <a:gd name="connsiteY2" fmla="*/ 5000420 h 5335271"/>
              <a:gd name="connsiteX3" fmla="*/ 0 w 10696828"/>
              <a:gd name="connsiteY3" fmla="*/ 5255391 h 5335271"/>
              <a:gd name="connsiteX4" fmla="*/ 3428 w 10696828"/>
              <a:gd name="connsiteY4" fmla="*/ 0 h 5335271"/>
              <a:gd name="connsiteX0" fmla="*/ 3428 w 10696828"/>
              <a:gd name="connsiteY0" fmla="*/ 0 h 5411388"/>
              <a:gd name="connsiteX1" fmla="*/ 10696828 w 10696828"/>
              <a:gd name="connsiteY1" fmla="*/ 0 h 5411388"/>
              <a:gd name="connsiteX2" fmla="*/ 10686996 w 10696828"/>
              <a:gd name="connsiteY2" fmla="*/ 5000420 h 5411388"/>
              <a:gd name="connsiteX3" fmla="*/ 0 w 10696828"/>
              <a:gd name="connsiteY3" fmla="*/ 5255391 h 5411388"/>
              <a:gd name="connsiteX4" fmla="*/ 3428 w 10696828"/>
              <a:gd name="connsiteY4" fmla="*/ 0 h 5411388"/>
              <a:gd name="connsiteX0" fmla="*/ 3428 w 10696828"/>
              <a:gd name="connsiteY0" fmla="*/ 0 h 5413656"/>
              <a:gd name="connsiteX1" fmla="*/ 10696828 w 10696828"/>
              <a:gd name="connsiteY1" fmla="*/ 0 h 5413656"/>
              <a:gd name="connsiteX2" fmla="*/ 10686996 w 10696828"/>
              <a:gd name="connsiteY2" fmla="*/ 5000420 h 5413656"/>
              <a:gd name="connsiteX3" fmla="*/ 0 w 10696828"/>
              <a:gd name="connsiteY3" fmla="*/ 5255391 h 5413656"/>
              <a:gd name="connsiteX4" fmla="*/ 3428 w 10696828"/>
              <a:gd name="connsiteY4" fmla="*/ 0 h 5413656"/>
              <a:gd name="connsiteX0" fmla="*/ 3428 w 10696828"/>
              <a:gd name="connsiteY0" fmla="*/ 0 h 5698823"/>
              <a:gd name="connsiteX1" fmla="*/ 10696828 w 10696828"/>
              <a:gd name="connsiteY1" fmla="*/ 0 h 5698823"/>
              <a:gd name="connsiteX2" fmla="*/ 10686996 w 10696828"/>
              <a:gd name="connsiteY2" fmla="*/ 5000420 h 5698823"/>
              <a:gd name="connsiteX3" fmla="*/ 6433178 w 10696828"/>
              <a:gd name="connsiteY3" fmla="*/ 5390416 h 5698823"/>
              <a:gd name="connsiteX4" fmla="*/ 0 w 10696828"/>
              <a:gd name="connsiteY4" fmla="*/ 5255391 h 5698823"/>
              <a:gd name="connsiteX5" fmla="*/ 3428 w 10696828"/>
              <a:gd name="connsiteY5" fmla="*/ 0 h 5698823"/>
              <a:gd name="connsiteX0" fmla="*/ 3428 w 10696828"/>
              <a:gd name="connsiteY0" fmla="*/ 0 h 5634527"/>
              <a:gd name="connsiteX1" fmla="*/ 10696828 w 10696828"/>
              <a:gd name="connsiteY1" fmla="*/ 0 h 5634527"/>
              <a:gd name="connsiteX2" fmla="*/ 10686996 w 10696828"/>
              <a:gd name="connsiteY2" fmla="*/ 5000420 h 5634527"/>
              <a:gd name="connsiteX3" fmla="*/ 6433178 w 10696828"/>
              <a:gd name="connsiteY3" fmla="*/ 5390416 h 5634527"/>
              <a:gd name="connsiteX4" fmla="*/ 0 w 10696828"/>
              <a:gd name="connsiteY4" fmla="*/ 5255391 h 5634527"/>
              <a:gd name="connsiteX5" fmla="*/ 3428 w 10696828"/>
              <a:gd name="connsiteY5" fmla="*/ 0 h 5634527"/>
              <a:gd name="connsiteX0" fmla="*/ 3428 w 10696828"/>
              <a:gd name="connsiteY0" fmla="*/ 0 h 5574661"/>
              <a:gd name="connsiteX1" fmla="*/ 10696828 w 10696828"/>
              <a:gd name="connsiteY1" fmla="*/ 0 h 5574661"/>
              <a:gd name="connsiteX2" fmla="*/ 10686996 w 10696828"/>
              <a:gd name="connsiteY2" fmla="*/ 5000420 h 5574661"/>
              <a:gd name="connsiteX3" fmla="*/ 6433178 w 10696828"/>
              <a:gd name="connsiteY3" fmla="*/ 5390416 h 5574661"/>
              <a:gd name="connsiteX4" fmla="*/ 0 w 10696828"/>
              <a:gd name="connsiteY4" fmla="*/ 5255391 h 5574661"/>
              <a:gd name="connsiteX5" fmla="*/ 3428 w 10696828"/>
              <a:gd name="connsiteY5" fmla="*/ 0 h 5574661"/>
              <a:gd name="connsiteX0" fmla="*/ 3428 w 10696828"/>
              <a:gd name="connsiteY0" fmla="*/ 0 h 5610283"/>
              <a:gd name="connsiteX1" fmla="*/ 10696828 w 10696828"/>
              <a:gd name="connsiteY1" fmla="*/ 0 h 5610283"/>
              <a:gd name="connsiteX2" fmla="*/ 10686996 w 10696828"/>
              <a:gd name="connsiteY2" fmla="*/ 5000420 h 5610283"/>
              <a:gd name="connsiteX3" fmla="*/ 6433178 w 10696828"/>
              <a:gd name="connsiteY3" fmla="*/ 5390416 h 5610283"/>
              <a:gd name="connsiteX4" fmla="*/ 1950175 w 10696828"/>
              <a:gd name="connsiteY4" fmla="*/ 5084455 h 5610283"/>
              <a:gd name="connsiteX5" fmla="*/ 0 w 10696828"/>
              <a:gd name="connsiteY5" fmla="*/ 5255391 h 5610283"/>
              <a:gd name="connsiteX6" fmla="*/ 3428 w 10696828"/>
              <a:gd name="connsiteY6" fmla="*/ 0 h 5610283"/>
              <a:gd name="connsiteX0" fmla="*/ 3428 w 10696828"/>
              <a:gd name="connsiteY0" fmla="*/ 0 h 5613301"/>
              <a:gd name="connsiteX1" fmla="*/ 10696828 w 10696828"/>
              <a:gd name="connsiteY1" fmla="*/ 0 h 5613301"/>
              <a:gd name="connsiteX2" fmla="*/ 10686996 w 10696828"/>
              <a:gd name="connsiteY2" fmla="*/ 5000420 h 5613301"/>
              <a:gd name="connsiteX3" fmla="*/ 6433178 w 10696828"/>
              <a:gd name="connsiteY3" fmla="*/ 5390416 h 5613301"/>
              <a:gd name="connsiteX4" fmla="*/ 4284215 w 10696828"/>
              <a:gd name="connsiteY4" fmla="*/ 5205117 h 5613301"/>
              <a:gd name="connsiteX5" fmla="*/ 1950175 w 10696828"/>
              <a:gd name="connsiteY5" fmla="*/ 5084455 h 5613301"/>
              <a:gd name="connsiteX6" fmla="*/ 0 w 10696828"/>
              <a:gd name="connsiteY6" fmla="*/ 5255391 h 5613301"/>
              <a:gd name="connsiteX7" fmla="*/ 3428 w 10696828"/>
              <a:gd name="connsiteY7" fmla="*/ 0 h 5613301"/>
              <a:gd name="connsiteX0" fmla="*/ 3428 w 10696828"/>
              <a:gd name="connsiteY0" fmla="*/ 0 h 5613301"/>
              <a:gd name="connsiteX1" fmla="*/ 10696828 w 10696828"/>
              <a:gd name="connsiteY1" fmla="*/ 0 h 5613301"/>
              <a:gd name="connsiteX2" fmla="*/ 10686996 w 10696828"/>
              <a:gd name="connsiteY2" fmla="*/ 5000420 h 5613301"/>
              <a:gd name="connsiteX3" fmla="*/ 6433178 w 10696828"/>
              <a:gd name="connsiteY3" fmla="*/ 5390416 h 5613301"/>
              <a:gd name="connsiteX4" fmla="*/ 5572907 w 10696828"/>
              <a:gd name="connsiteY4" fmla="*/ 5299921 h 5613301"/>
              <a:gd name="connsiteX5" fmla="*/ 4284215 w 10696828"/>
              <a:gd name="connsiteY5" fmla="*/ 5205117 h 5613301"/>
              <a:gd name="connsiteX6" fmla="*/ 1950175 w 10696828"/>
              <a:gd name="connsiteY6" fmla="*/ 5084455 h 5613301"/>
              <a:gd name="connsiteX7" fmla="*/ 0 w 10696828"/>
              <a:gd name="connsiteY7" fmla="*/ 5255391 h 5613301"/>
              <a:gd name="connsiteX8" fmla="*/ 3428 w 10696828"/>
              <a:gd name="connsiteY8" fmla="*/ 0 h 5613301"/>
              <a:gd name="connsiteX0" fmla="*/ 3428 w 10696828"/>
              <a:gd name="connsiteY0" fmla="*/ 0 h 5613301"/>
              <a:gd name="connsiteX1" fmla="*/ 10696828 w 10696828"/>
              <a:gd name="connsiteY1" fmla="*/ 0 h 5613301"/>
              <a:gd name="connsiteX2" fmla="*/ 10686996 w 10696828"/>
              <a:gd name="connsiteY2" fmla="*/ 5000420 h 5613301"/>
              <a:gd name="connsiteX3" fmla="*/ 8074890 w 10696828"/>
              <a:gd name="connsiteY3" fmla="*/ 5330086 h 5613301"/>
              <a:gd name="connsiteX4" fmla="*/ 5572907 w 10696828"/>
              <a:gd name="connsiteY4" fmla="*/ 5299921 h 5613301"/>
              <a:gd name="connsiteX5" fmla="*/ 4284215 w 10696828"/>
              <a:gd name="connsiteY5" fmla="*/ 5205117 h 5613301"/>
              <a:gd name="connsiteX6" fmla="*/ 1950175 w 10696828"/>
              <a:gd name="connsiteY6" fmla="*/ 5084455 h 5613301"/>
              <a:gd name="connsiteX7" fmla="*/ 0 w 10696828"/>
              <a:gd name="connsiteY7" fmla="*/ 5255391 h 5613301"/>
              <a:gd name="connsiteX8" fmla="*/ 3428 w 10696828"/>
              <a:gd name="connsiteY8" fmla="*/ 0 h 5613301"/>
              <a:gd name="connsiteX0" fmla="*/ 3428 w 10696828"/>
              <a:gd name="connsiteY0" fmla="*/ 0 h 5612510"/>
              <a:gd name="connsiteX1" fmla="*/ 10696828 w 10696828"/>
              <a:gd name="connsiteY1" fmla="*/ 0 h 5612510"/>
              <a:gd name="connsiteX2" fmla="*/ 10686996 w 10696828"/>
              <a:gd name="connsiteY2" fmla="*/ 5000420 h 5612510"/>
              <a:gd name="connsiteX3" fmla="*/ 8074890 w 10696828"/>
              <a:gd name="connsiteY3" fmla="*/ 5330086 h 5612510"/>
              <a:gd name="connsiteX4" fmla="*/ 5572907 w 10696828"/>
              <a:gd name="connsiteY4" fmla="*/ 5299921 h 5612510"/>
              <a:gd name="connsiteX5" fmla="*/ 4284215 w 10696828"/>
              <a:gd name="connsiteY5" fmla="*/ 5205117 h 5612510"/>
              <a:gd name="connsiteX6" fmla="*/ 1950175 w 10696828"/>
              <a:gd name="connsiteY6" fmla="*/ 5084455 h 5612510"/>
              <a:gd name="connsiteX7" fmla="*/ 0 w 10696828"/>
              <a:gd name="connsiteY7" fmla="*/ 5255391 h 5612510"/>
              <a:gd name="connsiteX8" fmla="*/ 3428 w 10696828"/>
              <a:gd name="connsiteY8" fmla="*/ 0 h 5612510"/>
              <a:gd name="connsiteX0" fmla="*/ 3428 w 10696828"/>
              <a:gd name="connsiteY0" fmla="*/ 0 h 5612510"/>
              <a:gd name="connsiteX1" fmla="*/ 10696828 w 10696828"/>
              <a:gd name="connsiteY1" fmla="*/ 0 h 5612510"/>
              <a:gd name="connsiteX2" fmla="*/ 10686996 w 10696828"/>
              <a:gd name="connsiteY2" fmla="*/ 5000420 h 5612510"/>
              <a:gd name="connsiteX3" fmla="*/ 8074890 w 10696828"/>
              <a:gd name="connsiteY3" fmla="*/ 5330086 h 5612510"/>
              <a:gd name="connsiteX4" fmla="*/ 5572907 w 10696828"/>
              <a:gd name="connsiteY4" fmla="*/ 5299921 h 5612510"/>
              <a:gd name="connsiteX5" fmla="*/ 4284215 w 10696828"/>
              <a:gd name="connsiteY5" fmla="*/ 5205117 h 5612510"/>
              <a:gd name="connsiteX6" fmla="*/ 1950175 w 10696828"/>
              <a:gd name="connsiteY6" fmla="*/ 5084455 h 5612510"/>
              <a:gd name="connsiteX7" fmla="*/ 0 w 10696828"/>
              <a:gd name="connsiteY7" fmla="*/ 5255391 h 5612510"/>
              <a:gd name="connsiteX8" fmla="*/ 3428 w 10696828"/>
              <a:gd name="connsiteY8" fmla="*/ 0 h 5612510"/>
              <a:gd name="connsiteX0" fmla="*/ 3428 w 10696828"/>
              <a:gd name="connsiteY0" fmla="*/ 0 h 5488856"/>
              <a:gd name="connsiteX1" fmla="*/ 10696828 w 10696828"/>
              <a:gd name="connsiteY1" fmla="*/ 0 h 5488856"/>
              <a:gd name="connsiteX2" fmla="*/ 10686996 w 10696828"/>
              <a:gd name="connsiteY2" fmla="*/ 5000420 h 5488856"/>
              <a:gd name="connsiteX3" fmla="*/ 8074890 w 10696828"/>
              <a:gd name="connsiteY3" fmla="*/ 5330086 h 5488856"/>
              <a:gd name="connsiteX4" fmla="*/ 5572907 w 10696828"/>
              <a:gd name="connsiteY4" fmla="*/ 5299921 h 5488856"/>
              <a:gd name="connsiteX5" fmla="*/ 4284215 w 10696828"/>
              <a:gd name="connsiteY5" fmla="*/ 5205117 h 5488856"/>
              <a:gd name="connsiteX6" fmla="*/ 1950175 w 10696828"/>
              <a:gd name="connsiteY6" fmla="*/ 5084455 h 5488856"/>
              <a:gd name="connsiteX7" fmla="*/ 0 w 10696828"/>
              <a:gd name="connsiteY7" fmla="*/ 5255391 h 5488856"/>
              <a:gd name="connsiteX8" fmla="*/ 3428 w 10696828"/>
              <a:gd name="connsiteY8" fmla="*/ 0 h 5488856"/>
              <a:gd name="connsiteX0" fmla="*/ 3428 w 10696828"/>
              <a:gd name="connsiteY0" fmla="*/ 0 h 5469547"/>
              <a:gd name="connsiteX1" fmla="*/ 10696828 w 10696828"/>
              <a:gd name="connsiteY1" fmla="*/ 0 h 5469547"/>
              <a:gd name="connsiteX2" fmla="*/ 10694422 w 10696828"/>
              <a:gd name="connsiteY2" fmla="*/ 4967741 h 5469547"/>
              <a:gd name="connsiteX3" fmla="*/ 8074890 w 10696828"/>
              <a:gd name="connsiteY3" fmla="*/ 5330086 h 5469547"/>
              <a:gd name="connsiteX4" fmla="*/ 5572907 w 10696828"/>
              <a:gd name="connsiteY4" fmla="*/ 5299921 h 5469547"/>
              <a:gd name="connsiteX5" fmla="*/ 4284215 w 10696828"/>
              <a:gd name="connsiteY5" fmla="*/ 5205117 h 5469547"/>
              <a:gd name="connsiteX6" fmla="*/ 1950175 w 10696828"/>
              <a:gd name="connsiteY6" fmla="*/ 5084455 h 5469547"/>
              <a:gd name="connsiteX7" fmla="*/ 0 w 10696828"/>
              <a:gd name="connsiteY7" fmla="*/ 5255391 h 5469547"/>
              <a:gd name="connsiteX8" fmla="*/ 3428 w 10696828"/>
              <a:gd name="connsiteY8" fmla="*/ 0 h 5469547"/>
              <a:gd name="connsiteX0" fmla="*/ 3428 w 10696828"/>
              <a:gd name="connsiteY0" fmla="*/ 0 h 5456193"/>
              <a:gd name="connsiteX1" fmla="*/ 10696828 w 10696828"/>
              <a:gd name="connsiteY1" fmla="*/ 0 h 5456193"/>
              <a:gd name="connsiteX2" fmla="*/ 10694422 w 10696828"/>
              <a:gd name="connsiteY2" fmla="*/ 4967741 h 5456193"/>
              <a:gd name="connsiteX3" fmla="*/ 8074890 w 10696828"/>
              <a:gd name="connsiteY3" fmla="*/ 5330086 h 5456193"/>
              <a:gd name="connsiteX4" fmla="*/ 5572907 w 10696828"/>
              <a:gd name="connsiteY4" fmla="*/ 5299921 h 5456193"/>
              <a:gd name="connsiteX5" fmla="*/ 4284215 w 10696828"/>
              <a:gd name="connsiteY5" fmla="*/ 5205117 h 5456193"/>
              <a:gd name="connsiteX6" fmla="*/ 1950175 w 10696828"/>
              <a:gd name="connsiteY6" fmla="*/ 5084455 h 5456193"/>
              <a:gd name="connsiteX7" fmla="*/ 0 w 10696828"/>
              <a:gd name="connsiteY7" fmla="*/ 5255391 h 5456193"/>
              <a:gd name="connsiteX8" fmla="*/ 3428 w 10696828"/>
              <a:gd name="connsiteY8" fmla="*/ 0 h 5456193"/>
              <a:gd name="connsiteX0" fmla="*/ 3428 w 10698952"/>
              <a:gd name="connsiteY0" fmla="*/ 0 h 5500772"/>
              <a:gd name="connsiteX1" fmla="*/ 10696828 w 10698952"/>
              <a:gd name="connsiteY1" fmla="*/ 0 h 5500772"/>
              <a:gd name="connsiteX2" fmla="*/ 10698136 w 10698952"/>
              <a:gd name="connsiteY2" fmla="*/ 5042436 h 5500772"/>
              <a:gd name="connsiteX3" fmla="*/ 8074890 w 10698952"/>
              <a:gd name="connsiteY3" fmla="*/ 5330086 h 5500772"/>
              <a:gd name="connsiteX4" fmla="*/ 5572907 w 10698952"/>
              <a:gd name="connsiteY4" fmla="*/ 5299921 h 5500772"/>
              <a:gd name="connsiteX5" fmla="*/ 4284215 w 10698952"/>
              <a:gd name="connsiteY5" fmla="*/ 5205117 h 5500772"/>
              <a:gd name="connsiteX6" fmla="*/ 1950175 w 10698952"/>
              <a:gd name="connsiteY6" fmla="*/ 5084455 h 5500772"/>
              <a:gd name="connsiteX7" fmla="*/ 0 w 10698952"/>
              <a:gd name="connsiteY7" fmla="*/ 5255391 h 5500772"/>
              <a:gd name="connsiteX8" fmla="*/ 3428 w 10698952"/>
              <a:gd name="connsiteY8" fmla="*/ 0 h 5500772"/>
              <a:gd name="connsiteX0" fmla="*/ 3428 w 10698952"/>
              <a:gd name="connsiteY0" fmla="*/ 0 h 5357475"/>
              <a:gd name="connsiteX1" fmla="*/ 10696828 w 10698952"/>
              <a:gd name="connsiteY1" fmla="*/ 0 h 5357475"/>
              <a:gd name="connsiteX2" fmla="*/ 10698136 w 10698952"/>
              <a:gd name="connsiteY2" fmla="*/ 5042436 h 5357475"/>
              <a:gd name="connsiteX3" fmla="*/ 8074890 w 10698952"/>
              <a:gd name="connsiteY3" fmla="*/ 5330086 h 5357475"/>
              <a:gd name="connsiteX4" fmla="*/ 5572907 w 10698952"/>
              <a:gd name="connsiteY4" fmla="*/ 5299921 h 5357475"/>
              <a:gd name="connsiteX5" fmla="*/ 4284215 w 10698952"/>
              <a:gd name="connsiteY5" fmla="*/ 5205117 h 5357475"/>
              <a:gd name="connsiteX6" fmla="*/ 1950175 w 10698952"/>
              <a:gd name="connsiteY6" fmla="*/ 5084455 h 5357475"/>
              <a:gd name="connsiteX7" fmla="*/ 0 w 10698952"/>
              <a:gd name="connsiteY7" fmla="*/ 5255391 h 5357475"/>
              <a:gd name="connsiteX8" fmla="*/ 3428 w 10698952"/>
              <a:gd name="connsiteY8" fmla="*/ 0 h 5357475"/>
              <a:gd name="connsiteX0" fmla="*/ 3428 w 10698952"/>
              <a:gd name="connsiteY0" fmla="*/ 0 h 5357475"/>
              <a:gd name="connsiteX1" fmla="*/ 10696828 w 10698952"/>
              <a:gd name="connsiteY1" fmla="*/ 0 h 5357475"/>
              <a:gd name="connsiteX2" fmla="*/ 10698136 w 10698952"/>
              <a:gd name="connsiteY2" fmla="*/ 5042436 h 5357475"/>
              <a:gd name="connsiteX3" fmla="*/ 8074890 w 10698952"/>
              <a:gd name="connsiteY3" fmla="*/ 5330086 h 5357475"/>
              <a:gd name="connsiteX4" fmla="*/ 5572907 w 10698952"/>
              <a:gd name="connsiteY4" fmla="*/ 5299921 h 5357475"/>
              <a:gd name="connsiteX5" fmla="*/ 4284215 w 10698952"/>
              <a:gd name="connsiteY5" fmla="*/ 5205117 h 5357475"/>
              <a:gd name="connsiteX6" fmla="*/ 1950175 w 10698952"/>
              <a:gd name="connsiteY6" fmla="*/ 5084455 h 5357475"/>
              <a:gd name="connsiteX7" fmla="*/ 0 w 10698952"/>
              <a:gd name="connsiteY7" fmla="*/ 5255391 h 5357475"/>
              <a:gd name="connsiteX8" fmla="*/ 3428 w 10698952"/>
              <a:gd name="connsiteY8" fmla="*/ 0 h 5357475"/>
              <a:gd name="connsiteX0" fmla="*/ 3428 w 10698952"/>
              <a:gd name="connsiteY0" fmla="*/ 0 h 5357475"/>
              <a:gd name="connsiteX1" fmla="*/ 10696828 w 10698952"/>
              <a:gd name="connsiteY1" fmla="*/ 0 h 5357475"/>
              <a:gd name="connsiteX2" fmla="*/ 10698136 w 10698952"/>
              <a:gd name="connsiteY2" fmla="*/ 5042436 h 5357475"/>
              <a:gd name="connsiteX3" fmla="*/ 8074890 w 10698952"/>
              <a:gd name="connsiteY3" fmla="*/ 5330086 h 5357475"/>
              <a:gd name="connsiteX4" fmla="*/ 5572907 w 10698952"/>
              <a:gd name="connsiteY4" fmla="*/ 5299921 h 5357475"/>
              <a:gd name="connsiteX5" fmla="*/ 4284215 w 10698952"/>
              <a:gd name="connsiteY5" fmla="*/ 5205117 h 5357475"/>
              <a:gd name="connsiteX6" fmla="*/ 1950175 w 10698952"/>
              <a:gd name="connsiteY6" fmla="*/ 5084455 h 5357475"/>
              <a:gd name="connsiteX7" fmla="*/ 0 w 10698952"/>
              <a:gd name="connsiteY7" fmla="*/ 5255391 h 5357475"/>
              <a:gd name="connsiteX8" fmla="*/ 3428 w 10698952"/>
              <a:gd name="connsiteY8" fmla="*/ 0 h 5357475"/>
              <a:gd name="connsiteX0" fmla="*/ 3428 w 10698952"/>
              <a:gd name="connsiteY0" fmla="*/ 0 h 5357475"/>
              <a:gd name="connsiteX1" fmla="*/ 10696828 w 10698952"/>
              <a:gd name="connsiteY1" fmla="*/ 0 h 5357475"/>
              <a:gd name="connsiteX2" fmla="*/ 10698136 w 10698952"/>
              <a:gd name="connsiteY2" fmla="*/ 5042436 h 5357475"/>
              <a:gd name="connsiteX3" fmla="*/ 8074890 w 10698952"/>
              <a:gd name="connsiteY3" fmla="*/ 5330086 h 5357475"/>
              <a:gd name="connsiteX4" fmla="*/ 5572907 w 10698952"/>
              <a:gd name="connsiteY4" fmla="*/ 5299921 h 5357475"/>
              <a:gd name="connsiteX5" fmla="*/ 4284215 w 10698952"/>
              <a:gd name="connsiteY5" fmla="*/ 5205117 h 5357475"/>
              <a:gd name="connsiteX6" fmla="*/ 1950175 w 10698952"/>
              <a:gd name="connsiteY6" fmla="*/ 5084455 h 5357475"/>
              <a:gd name="connsiteX7" fmla="*/ 0 w 10698952"/>
              <a:gd name="connsiteY7" fmla="*/ 5255391 h 5357475"/>
              <a:gd name="connsiteX8" fmla="*/ 3428 w 10698952"/>
              <a:gd name="connsiteY8" fmla="*/ 0 h 5357475"/>
              <a:gd name="connsiteX0" fmla="*/ 3428 w 10698952"/>
              <a:gd name="connsiteY0" fmla="*/ 0 h 5357475"/>
              <a:gd name="connsiteX1" fmla="*/ 10696828 w 10698952"/>
              <a:gd name="connsiteY1" fmla="*/ 0 h 5357475"/>
              <a:gd name="connsiteX2" fmla="*/ 10698136 w 10698952"/>
              <a:gd name="connsiteY2" fmla="*/ 5042436 h 5357475"/>
              <a:gd name="connsiteX3" fmla="*/ 8074890 w 10698952"/>
              <a:gd name="connsiteY3" fmla="*/ 5330086 h 5357475"/>
              <a:gd name="connsiteX4" fmla="*/ 5572907 w 10698952"/>
              <a:gd name="connsiteY4" fmla="*/ 5299921 h 5357475"/>
              <a:gd name="connsiteX5" fmla="*/ 4284215 w 10698952"/>
              <a:gd name="connsiteY5" fmla="*/ 5205117 h 5357475"/>
              <a:gd name="connsiteX6" fmla="*/ 1950175 w 10698952"/>
              <a:gd name="connsiteY6" fmla="*/ 5084455 h 5357475"/>
              <a:gd name="connsiteX7" fmla="*/ 0 w 10698952"/>
              <a:gd name="connsiteY7" fmla="*/ 5255391 h 5357475"/>
              <a:gd name="connsiteX8" fmla="*/ 3428 w 10698952"/>
              <a:gd name="connsiteY8" fmla="*/ 0 h 5357475"/>
              <a:gd name="connsiteX0" fmla="*/ 3428 w 10698952"/>
              <a:gd name="connsiteY0" fmla="*/ 0 h 5359544"/>
              <a:gd name="connsiteX1" fmla="*/ 10696828 w 10698952"/>
              <a:gd name="connsiteY1" fmla="*/ 0 h 5359544"/>
              <a:gd name="connsiteX2" fmla="*/ 10698136 w 10698952"/>
              <a:gd name="connsiteY2" fmla="*/ 5042436 h 5359544"/>
              <a:gd name="connsiteX3" fmla="*/ 8074890 w 10698952"/>
              <a:gd name="connsiteY3" fmla="*/ 5330086 h 5359544"/>
              <a:gd name="connsiteX4" fmla="*/ 5572907 w 10698952"/>
              <a:gd name="connsiteY4" fmla="*/ 5299921 h 5359544"/>
              <a:gd name="connsiteX5" fmla="*/ 4284215 w 10698952"/>
              <a:gd name="connsiteY5" fmla="*/ 5205117 h 5359544"/>
              <a:gd name="connsiteX6" fmla="*/ 1950175 w 10698952"/>
              <a:gd name="connsiteY6" fmla="*/ 5084455 h 5359544"/>
              <a:gd name="connsiteX7" fmla="*/ 0 w 10698952"/>
              <a:gd name="connsiteY7" fmla="*/ 5255391 h 5359544"/>
              <a:gd name="connsiteX8" fmla="*/ 3428 w 10698952"/>
              <a:gd name="connsiteY8" fmla="*/ 0 h 5359544"/>
              <a:gd name="connsiteX0" fmla="*/ 3428 w 10698952"/>
              <a:gd name="connsiteY0" fmla="*/ 0 h 5382137"/>
              <a:gd name="connsiteX1" fmla="*/ 10696828 w 10698952"/>
              <a:gd name="connsiteY1" fmla="*/ 0 h 5382137"/>
              <a:gd name="connsiteX2" fmla="*/ 10698136 w 10698952"/>
              <a:gd name="connsiteY2" fmla="*/ 5042436 h 5382137"/>
              <a:gd name="connsiteX3" fmla="*/ 8063751 w 10698952"/>
              <a:gd name="connsiteY3" fmla="*/ 5358097 h 5382137"/>
              <a:gd name="connsiteX4" fmla="*/ 5572907 w 10698952"/>
              <a:gd name="connsiteY4" fmla="*/ 5299921 h 5382137"/>
              <a:gd name="connsiteX5" fmla="*/ 4284215 w 10698952"/>
              <a:gd name="connsiteY5" fmla="*/ 5205117 h 5382137"/>
              <a:gd name="connsiteX6" fmla="*/ 1950175 w 10698952"/>
              <a:gd name="connsiteY6" fmla="*/ 5084455 h 5382137"/>
              <a:gd name="connsiteX7" fmla="*/ 0 w 10698952"/>
              <a:gd name="connsiteY7" fmla="*/ 5255391 h 5382137"/>
              <a:gd name="connsiteX8" fmla="*/ 3428 w 10698952"/>
              <a:gd name="connsiteY8" fmla="*/ 0 h 5382137"/>
              <a:gd name="connsiteX0" fmla="*/ 3428 w 10698952"/>
              <a:gd name="connsiteY0" fmla="*/ 0 h 5382137"/>
              <a:gd name="connsiteX1" fmla="*/ 10696828 w 10698952"/>
              <a:gd name="connsiteY1" fmla="*/ 0 h 5382137"/>
              <a:gd name="connsiteX2" fmla="*/ 10698136 w 10698952"/>
              <a:gd name="connsiteY2" fmla="*/ 5042436 h 5382137"/>
              <a:gd name="connsiteX3" fmla="*/ 8063751 w 10698952"/>
              <a:gd name="connsiteY3" fmla="*/ 5358097 h 5382137"/>
              <a:gd name="connsiteX4" fmla="*/ 5572907 w 10698952"/>
              <a:gd name="connsiteY4" fmla="*/ 5299921 h 5382137"/>
              <a:gd name="connsiteX5" fmla="*/ 4284215 w 10698952"/>
              <a:gd name="connsiteY5" fmla="*/ 5205117 h 5382137"/>
              <a:gd name="connsiteX6" fmla="*/ 1950175 w 10698952"/>
              <a:gd name="connsiteY6" fmla="*/ 5084455 h 5382137"/>
              <a:gd name="connsiteX7" fmla="*/ 0 w 10698952"/>
              <a:gd name="connsiteY7" fmla="*/ 5255391 h 5382137"/>
              <a:gd name="connsiteX8" fmla="*/ 3428 w 10698952"/>
              <a:gd name="connsiteY8" fmla="*/ 0 h 5382137"/>
              <a:gd name="connsiteX0" fmla="*/ 3428 w 10698952"/>
              <a:gd name="connsiteY0" fmla="*/ 0 h 5382137"/>
              <a:gd name="connsiteX1" fmla="*/ 10696828 w 10698952"/>
              <a:gd name="connsiteY1" fmla="*/ 0 h 5382137"/>
              <a:gd name="connsiteX2" fmla="*/ 10698136 w 10698952"/>
              <a:gd name="connsiteY2" fmla="*/ 5042436 h 5382137"/>
              <a:gd name="connsiteX3" fmla="*/ 8063751 w 10698952"/>
              <a:gd name="connsiteY3" fmla="*/ 5358097 h 5382137"/>
              <a:gd name="connsiteX4" fmla="*/ 5572907 w 10698952"/>
              <a:gd name="connsiteY4" fmla="*/ 5299921 h 5382137"/>
              <a:gd name="connsiteX5" fmla="*/ 4284215 w 10698952"/>
              <a:gd name="connsiteY5" fmla="*/ 5205117 h 5382137"/>
              <a:gd name="connsiteX6" fmla="*/ 1950175 w 10698952"/>
              <a:gd name="connsiteY6" fmla="*/ 5084455 h 5382137"/>
              <a:gd name="connsiteX7" fmla="*/ 0 w 10698952"/>
              <a:gd name="connsiteY7" fmla="*/ 5255391 h 5382137"/>
              <a:gd name="connsiteX8" fmla="*/ 3428 w 10698952"/>
              <a:gd name="connsiteY8" fmla="*/ 0 h 5382137"/>
              <a:gd name="connsiteX0" fmla="*/ 3428 w 10698952"/>
              <a:gd name="connsiteY0" fmla="*/ 0 h 5382137"/>
              <a:gd name="connsiteX1" fmla="*/ 10696828 w 10698952"/>
              <a:gd name="connsiteY1" fmla="*/ 0 h 5382137"/>
              <a:gd name="connsiteX2" fmla="*/ 10698136 w 10698952"/>
              <a:gd name="connsiteY2" fmla="*/ 5042436 h 5382137"/>
              <a:gd name="connsiteX3" fmla="*/ 8063751 w 10698952"/>
              <a:gd name="connsiteY3" fmla="*/ 5358097 h 5382137"/>
              <a:gd name="connsiteX4" fmla="*/ 5572907 w 10698952"/>
              <a:gd name="connsiteY4" fmla="*/ 5299921 h 5382137"/>
              <a:gd name="connsiteX5" fmla="*/ 4284215 w 10698952"/>
              <a:gd name="connsiteY5" fmla="*/ 5205117 h 5382137"/>
              <a:gd name="connsiteX6" fmla="*/ 1950175 w 10698952"/>
              <a:gd name="connsiteY6" fmla="*/ 5084455 h 5382137"/>
              <a:gd name="connsiteX7" fmla="*/ 0 w 10698952"/>
              <a:gd name="connsiteY7" fmla="*/ 5255391 h 5382137"/>
              <a:gd name="connsiteX8" fmla="*/ 3428 w 10698952"/>
              <a:gd name="connsiteY8" fmla="*/ 0 h 53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952" h="5382137">
                <a:moveTo>
                  <a:pt x="3428" y="0"/>
                </a:moveTo>
                <a:lnTo>
                  <a:pt x="10696828" y="0"/>
                </a:lnTo>
                <a:cubicBezTo>
                  <a:pt x="10693551" y="1666807"/>
                  <a:pt x="10701413" y="3375629"/>
                  <a:pt x="10698136" y="5042436"/>
                </a:cubicBezTo>
                <a:cubicBezTo>
                  <a:pt x="9636793" y="5195687"/>
                  <a:pt x="9807786" y="5259582"/>
                  <a:pt x="8063751" y="5358097"/>
                </a:cubicBezTo>
                <a:cubicBezTo>
                  <a:pt x="7126575" y="5426328"/>
                  <a:pt x="5931067" y="5330804"/>
                  <a:pt x="5572907" y="5299921"/>
                </a:cubicBezTo>
                <a:cubicBezTo>
                  <a:pt x="5214747" y="5269038"/>
                  <a:pt x="4888575" y="5254674"/>
                  <a:pt x="4284215" y="5205117"/>
                </a:cubicBezTo>
                <a:cubicBezTo>
                  <a:pt x="3679855" y="5155560"/>
                  <a:pt x="2673350" y="5090440"/>
                  <a:pt x="1950175" y="5084455"/>
                </a:cubicBezTo>
                <a:cubicBezTo>
                  <a:pt x="784869" y="5111510"/>
                  <a:pt x="637205" y="5144697"/>
                  <a:pt x="0" y="5255391"/>
                </a:cubicBezTo>
                <a:cubicBezTo>
                  <a:pt x="1143" y="3503594"/>
                  <a:pt x="2285" y="1751797"/>
                  <a:pt x="3428" y="0"/>
                </a:cubicBezTo>
                <a:close/>
              </a:path>
            </a:pathLst>
          </a:custGeom>
        </p:spPr>
        <p:txBody>
          <a:bodyPr anchor="ctr" anchorCtr="0"/>
          <a:lstStyle>
            <a:lvl1pPr algn="ctr">
              <a:defRPr>
                <a:latin typeface="Arial" panose="020B0604020202020204" pitchFamily="34" charset="0"/>
                <a:cs typeface="Arial" panose="020B0604020202020204" pitchFamily="34" charset="0"/>
              </a:defRPr>
            </a:lvl1pPr>
          </a:lstStyle>
          <a:p>
            <a:r>
              <a:rPr lang="sv-SE" dirty="0"/>
              <a:t>Klicka på ikonen för att välja bild</a:t>
            </a:r>
          </a:p>
        </p:txBody>
      </p:sp>
      <p:sp>
        <p:nvSpPr>
          <p:cNvPr id="4" name="object 5">
            <a:extLst>
              <a:ext uri="{FF2B5EF4-FFF2-40B4-BE49-F238E27FC236}">
                <a16:creationId xmlns:a16="http://schemas.microsoft.com/office/drawing/2014/main" id="{55D6DB53-5555-409C-A95D-8749AAE6CD0D}"/>
              </a:ext>
            </a:extLst>
          </p:cNvPr>
          <p:cNvSpPr txBox="1">
            <a:spLocks noGrp="1"/>
          </p:cNvSpPr>
          <p:nvPr>
            <p:ph type="title" hasCustomPrompt="1"/>
          </p:nvPr>
        </p:nvSpPr>
        <p:spPr>
          <a:xfrm>
            <a:off x="2667600" y="363600"/>
            <a:ext cx="9001000" cy="459421"/>
          </a:xfrm>
          <a:prstGeom prst="rect">
            <a:avLst/>
          </a:prstGeom>
        </p:spPr>
        <p:txBody>
          <a:bodyPr vert="horz" wrap="square" lIns="0" tIns="12700" rIns="0" bIns="0" rtlCol="0">
            <a:spAutoFit/>
          </a:bodyPr>
          <a:lstStyle>
            <a:lvl1pPr marL="11516">
              <a:lnSpc>
                <a:spcPct val="100000"/>
              </a:lnSpc>
              <a:spcBef>
                <a:spcPts val="91"/>
              </a:spcBef>
              <a:defRPr sz="3000" b="1" i="0">
                <a:latin typeface="+mj-lt"/>
                <a:cs typeface="Arial" panose="020B0604020202020204" pitchFamily="34" charset="0"/>
              </a:defRPr>
            </a:lvl1pPr>
          </a:lstStyle>
          <a:p>
            <a:pPr marL="12700">
              <a:lnSpc>
                <a:spcPct val="100000"/>
              </a:lnSpc>
              <a:spcBef>
                <a:spcPts val="100"/>
              </a:spcBef>
            </a:pPr>
            <a:r>
              <a:rPr lang="sv-SE" sz="2902" dirty="0"/>
              <a:t>Klicka för rubrik</a:t>
            </a:r>
            <a:endParaRPr sz="2902" dirty="0"/>
          </a:p>
        </p:txBody>
      </p:sp>
    </p:spTree>
    <p:extLst>
      <p:ext uri="{BB962C8B-B14F-4D97-AF65-F5344CB8AC3E}">
        <p14:creationId xmlns:p14="http://schemas.microsoft.com/office/powerpoint/2010/main" val="304169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a med flera bilder">
    <p:spTree>
      <p:nvGrpSpPr>
        <p:cNvPr id="1" name=""/>
        <p:cNvGrpSpPr/>
        <p:nvPr/>
      </p:nvGrpSpPr>
      <p:grpSpPr>
        <a:xfrm>
          <a:off x="0" y="0"/>
          <a:ext cx="0" cy="0"/>
          <a:chOff x="0" y="0"/>
          <a:chExt cx="0" cy="0"/>
        </a:xfrm>
      </p:grpSpPr>
      <p:sp>
        <p:nvSpPr>
          <p:cNvPr id="16" name="Platshållare för bild 13">
            <a:extLst>
              <a:ext uri="{FF2B5EF4-FFF2-40B4-BE49-F238E27FC236}">
                <a16:creationId xmlns:a16="http://schemas.microsoft.com/office/drawing/2014/main" id="{6B4696D4-6446-F340-B905-5D019B714CEB}"/>
              </a:ext>
            </a:extLst>
          </p:cNvPr>
          <p:cNvSpPr>
            <a:spLocks noGrp="1"/>
          </p:cNvSpPr>
          <p:nvPr>
            <p:ph type="pic" sz="quarter" idx="12" hasCustomPrompt="1"/>
          </p:nvPr>
        </p:nvSpPr>
        <p:spPr>
          <a:xfrm>
            <a:off x="5746641" y="2596354"/>
            <a:ext cx="6251230" cy="3751474"/>
          </a:xfrm>
          <a:custGeom>
            <a:avLst/>
            <a:gdLst>
              <a:gd name="connsiteX0" fmla="*/ 0 w 5467997"/>
              <a:gd name="connsiteY0" fmla="*/ 0 h 4345299"/>
              <a:gd name="connsiteX1" fmla="*/ 5467997 w 5467997"/>
              <a:gd name="connsiteY1" fmla="*/ 0 h 4345299"/>
              <a:gd name="connsiteX2" fmla="*/ 5467997 w 5467997"/>
              <a:gd name="connsiteY2" fmla="*/ 4345299 h 4345299"/>
              <a:gd name="connsiteX3" fmla="*/ 0 w 5467997"/>
              <a:gd name="connsiteY3" fmla="*/ 4345299 h 4345299"/>
              <a:gd name="connsiteX4" fmla="*/ 0 w 5467997"/>
              <a:gd name="connsiteY4" fmla="*/ 0 h 4345299"/>
              <a:gd name="connsiteX0" fmla="*/ 0 w 5467997"/>
              <a:gd name="connsiteY0" fmla="*/ 0 h 4345299"/>
              <a:gd name="connsiteX1" fmla="*/ 5467997 w 5467997"/>
              <a:gd name="connsiteY1" fmla="*/ 0 h 4345299"/>
              <a:gd name="connsiteX2" fmla="*/ 5467997 w 5467997"/>
              <a:gd name="connsiteY2" fmla="*/ 4345299 h 4345299"/>
              <a:gd name="connsiteX3" fmla="*/ 0 w 5467997"/>
              <a:gd name="connsiteY3" fmla="*/ 4060164 h 4345299"/>
              <a:gd name="connsiteX4" fmla="*/ 0 w 5467997"/>
              <a:gd name="connsiteY4" fmla="*/ 0 h 4345299"/>
              <a:gd name="connsiteX0" fmla="*/ 0 w 5467997"/>
              <a:gd name="connsiteY0" fmla="*/ 0 h 4060164"/>
              <a:gd name="connsiteX1" fmla="*/ 5467997 w 5467997"/>
              <a:gd name="connsiteY1" fmla="*/ 0 h 4060164"/>
              <a:gd name="connsiteX2" fmla="*/ 5467997 w 5467997"/>
              <a:gd name="connsiteY2" fmla="*/ 3824189 h 4060164"/>
              <a:gd name="connsiteX3" fmla="*/ 0 w 5467997"/>
              <a:gd name="connsiteY3" fmla="*/ 4060164 h 4060164"/>
              <a:gd name="connsiteX4" fmla="*/ 0 w 5467997"/>
              <a:gd name="connsiteY4" fmla="*/ 0 h 4060164"/>
              <a:gd name="connsiteX0" fmla="*/ 0 w 5467997"/>
              <a:gd name="connsiteY0" fmla="*/ 0 h 4060164"/>
              <a:gd name="connsiteX1" fmla="*/ 5467997 w 5467997"/>
              <a:gd name="connsiteY1" fmla="*/ 0 h 4060164"/>
              <a:gd name="connsiteX2" fmla="*/ 5467997 w 5467997"/>
              <a:gd name="connsiteY2" fmla="*/ 3824189 h 4060164"/>
              <a:gd name="connsiteX3" fmla="*/ 0 w 5467997"/>
              <a:gd name="connsiteY3" fmla="*/ 4060164 h 4060164"/>
              <a:gd name="connsiteX4" fmla="*/ 0 w 5467997"/>
              <a:gd name="connsiteY4" fmla="*/ 0 h 4060164"/>
              <a:gd name="connsiteX0" fmla="*/ 0 w 5467997"/>
              <a:gd name="connsiteY0" fmla="*/ 0 h 4125711"/>
              <a:gd name="connsiteX1" fmla="*/ 5467997 w 5467997"/>
              <a:gd name="connsiteY1" fmla="*/ 0 h 4125711"/>
              <a:gd name="connsiteX2" fmla="*/ 5467997 w 5467997"/>
              <a:gd name="connsiteY2" fmla="*/ 3824189 h 4125711"/>
              <a:gd name="connsiteX3" fmla="*/ 0 w 5467997"/>
              <a:gd name="connsiteY3" fmla="*/ 4060164 h 4125711"/>
              <a:gd name="connsiteX4" fmla="*/ 0 w 5467997"/>
              <a:gd name="connsiteY4" fmla="*/ 0 h 4125711"/>
              <a:gd name="connsiteX0" fmla="*/ 0 w 5467997"/>
              <a:gd name="connsiteY0" fmla="*/ 0 h 4125711"/>
              <a:gd name="connsiteX1" fmla="*/ 5467997 w 5467997"/>
              <a:gd name="connsiteY1" fmla="*/ 0 h 4125711"/>
              <a:gd name="connsiteX2" fmla="*/ 5467997 w 5467997"/>
              <a:gd name="connsiteY2" fmla="*/ 3824189 h 4125711"/>
              <a:gd name="connsiteX3" fmla="*/ 0 w 5467997"/>
              <a:gd name="connsiteY3" fmla="*/ 4060164 h 4125711"/>
              <a:gd name="connsiteX4" fmla="*/ 0 w 5467997"/>
              <a:gd name="connsiteY4" fmla="*/ 0 h 4125711"/>
              <a:gd name="connsiteX0" fmla="*/ 0 w 5467997"/>
              <a:gd name="connsiteY0" fmla="*/ 0 h 4107038"/>
              <a:gd name="connsiteX1" fmla="*/ 5467997 w 5467997"/>
              <a:gd name="connsiteY1" fmla="*/ 0 h 4107038"/>
              <a:gd name="connsiteX2" fmla="*/ 5467997 w 5467997"/>
              <a:gd name="connsiteY2" fmla="*/ 3824189 h 4107038"/>
              <a:gd name="connsiteX3" fmla="*/ 0 w 5467997"/>
              <a:gd name="connsiteY3" fmla="*/ 4060164 h 4107038"/>
              <a:gd name="connsiteX4" fmla="*/ 0 w 5467997"/>
              <a:gd name="connsiteY4" fmla="*/ 0 h 4107038"/>
              <a:gd name="connsiteX0" fmla="*/ 0 w 5475423"/>
              <a:gd name="connsiteY0" fmla="*/ 0 h 4100452"/>
              <a:gd name="connsiteX1" fmla="*/ 5467997 w 5475423"/>
              <a:gd name="connsiteY1" fmla="*/ 0 h 4100452"/>
              <a:gd name="connsiteX2" fmla="*/ 5475423 w 5475423"/>
              <a:gd name="connsiteY2" fmla="*/ 3796178 h 4100452"/>
              <a:gd name="connsiteX3" fmla="*/ 0 w 5475423"/>
              <a:gd name="connsiteY3" fmla="*/ 4060164 h 4100452"/>
              <a:gd name="connsiteX4" fmla="*/ 0 w 5475423"/>
              <a:gd name="connsiteY4" fmla="*/ 0 h 4100452"/>
              <a:gd name="connsiteX0" fmla="*/ 0 w 5475423"/>
              <a:gd name="connsiteY0" fmla="*/ 0 h 4090191"/>
              <a:gd name="connsiteX1" fmla="*/ 5467997 w 5475423"/>
              <a:gd name="connsiteY1" fmla="*/ 0 h 4090191"/>
              <a:gd name="connsiteX2" fmla="*/ 5475423 w 5475423"/>
              <a:gd name="connsiteY2" fmla="*/ 3796178 h 4090191"/>
              <a:gd name="connsiteX3" fmla="*/ 0 w 5475423"/>
              <a:gd name="connsiteY3" fmla="*/ 4060164 h 4090191"/>
              <a:gd name="connsiteX4" fmla="*/ 0 w 5475423"/>
              <a:gd name="connsiteY4" fmla="*/ 0 h 4090191"/>
              <a:gd name="connsiteX0" fmla="*/ 0 w 5475423"/>
              <a:gd name="connsiteY0" fmla="*/ 0 h 4377483"/>
              <a:gd name="connsiteX1" fmla="*/ 5467997 w 5475423"/>
              <a:gd name="connsiteY1" fmla="*/ 0 h 4377483"/>
              <a:gd name="connsiteX2" fmla="*/ 5475423 w 5475423"/>
              <a:gd name="connsiteY2" fmla="*/ 3796178 h 4377483"/>
              <a:gd name="connsiteX3" fmla="*/ 1802751 w 5475423"/>
              <a:gd name="connsiteY3" fmla="*/ 4078747 h 4377483"/>
              <a:gd name="connsiteX4" fmla="*/ 0 w 5475423"/>
              <a:gd name="connsiteY4" fmla="*/ 4060164 h 4377483"/>
              <a:gd name="connsiteX5" fmla="*/ 0 w 5475423"/>
              <a:gd name="connsiteY5" fmla="*/ 0 h 4377483"/>
              <a:gd name="connsiteX0" fmla="*/ 0 w 5475423"/>
              <a:gd name="connsiteY0" fmla="*/ 0 h 4179277"/>
              <a:gd name="connsiteX1" fmla="*/ 5467997 w 5475423"/>
              <a:gd name="connsiteY1" fmla="*/ 0 h 4179277"/>
              <a:gd name="connsiteX2" fmla="*/ 5475423 w 5475423"/>
              <a:gd name="connsiteY2" fmla="*/ 3796178 h 4179277"/>
              <a:gd name="connsiteX3" fmla="*/ 1802751 w 5475423"/>
              <a:gd name="connsiteY3" fmla="*/ 4078747 h 4179277"/>
              <a:gd name="connsiteX4" fmla="*/ 0 w 5475423"/>
              <a:gd name="connsiteY4" fmla="*/ 4060164 h 4179277"/>
              <a:gd name="connsiteX5" fmla="*/ 0 w 5475423"/>
              <a:gd name="connsiteY5" fmla="*/ 0 h 4179277"/>
              <a:gd name="connsiteX0" fmla="*/ 0 w 5475423"/>
              <a:gd name="connsiteY0" fmla="*/ 0 h 4185222"/>
              <a:gd name="connsiteX1" fmla="*/ 5467997 w 5475423"/>
              <a:gd name="connsiteY1" fmla="*/ 0 h 4185222"/>
              <a:gd name="connsiteX2" fmla="*/ 5475423 w 5475423"/>
              <a:gd name="connsiteY2" fmla="*/ 3796178 h 4185222"/>
              <a:gd name="connsiteX3" fmla="*/ 1791612 w 5475423"/>
              <a:gd name="connsiteY3" fmla="*/ 4092752 h 4185222"/>
              <a:gd name="connsiteX4" fmla="*/ 0 w 5475423"/>
              <a:gd name="connsiteY4" fmla="*/ 4060164 h 4185222"/>
              <a:gd name="connsiteX5" fmla="*/ 0 w 5475423"/>
              <a:gd name="connsiteY5" fmla="*/ 0 h 4185222"/>
              <a:gd name="connsiteX0" fmla="*/ 0 w 5475423"/>
              <a:gd name="connsiteY0" fmla="*/ 0 h 4209622"/>
              <a:gd name="connsiteX1" fmla="*/ 5467997 w 5475423"/>
              <a:gd name="connsiteY1" fmla="*/ 0 h 4209622"/>
              <a:gd name="connsiteX2" fmla="*/ 5475423 w 5475423"/>
              <a:gd name="connsiteY2" fmla="*/ 3796178 h 4209622"/>
              <a:gd name="connsiteX3" fmla="*/ 1791612 w 5475423"/>
              <a:gd name="connsiteY3" fmla="*/ 4092752 h 4209622"/>
              <a:gd name="connsiteX4" fmla="*/ 0 w 5475423"/>
              <a:gd name="connsiteY4" fmla="*/ 4060164 h 4209622"/>
              <a:gd name="connsiteX5" fmla="*/ 0 w 5475423"/>
              <a:gd name="connsiteY5" fmla="*/ 0 h 4209622"/>
              <a:gd name="connsiteX0" fmla="*/ 0 w 5475423"/>
              <a:gd name="connsiteY0" fmla="*/ 0 h 4214045"/>
              <a:gd name="connsiteX1" fmla="*/ 5467997 w 5475423"/>
              <a:gd name="connsiteY1" fmla="*/ 0 h 4214045"/>
              <a:gd name="connsiteX2" fmla="*/ 5475423 w 5475423"/>
              <a:gd name="connsiteY2" fmla="*/ 3796178 h 4214045"/>
              <a:gd name="connsiteX3" fmla="*/ 2838674 w 5475423"/>
              <a:gd name="connsiteY3" fmla="*/ 4102089 h 4214045"/>
              <a:gd name="connsiteX4" fmla="*/ 0 w 5475423"/>
              <a:gd name="connsiteY4" fmla="*/ 4060164 h 4214045"/>
              <a:gd name="connsiteX5" fmla="*/ 0 w 5475423"/>
              <a:gd name="connsiteY5" fmla="*/ 0 h 4214045"/>
              <a:gd name="connsiteX0" fmla="*/ 0 w 5475423"/>
              <a:gd name="connsiteY0" fmla="*/ 0 h 4120056"/>
              <a:gd name="connsiteX1" fmla="*/ 5467997 w 5475423"/>
              <a:gd name="connsiteY1" fmla="*/ 0 h 4120056"/>
              <a:gd name="connsiteX2" fmla="*/ 5475423 w 5475423"/>
              <a:gd name="connsiteY2" fmla="*/ 3796178 h 4120056"/>
              <a:gd name="connsiteX3" fmla="*/ 2838674 w 5475423"/>
              <a:gd name="connsiteY3" fmla="*/ 4102089 h 4120056"/>
              <a:gd name="connsiteX4" fmla="*/ 0 w 5475423"/>
              <a:gd name="connsiteY4" fmla="*/ 4060164 h 4120056"/>
              <a:gd name="connsiteX5" fmla="*/ 0 w 5475423"/>
              <a:gd name="connsiteY5" fmla="*/ 0 h 4120056"/>
              <a:gd name="connsiteX0" fmla="*/ 0 w 5475423"/>
              <a:gd name="connsiteY0" fmla="*/ 0 h 4120057"/>
              <a:gd name="connsiteX1" fmla="*/ 5467997 w 5475423"/>
              <a:gd name="connsiteY1" fmla="*/ 0 h 4120057"/>
              <a:gd name="connsiteX2" fmla="*/ 5475423 w 5475423"/>
              <a:gd name="connsiteY2" fmla="*/ 3796178 h 4120057"/>
              <a:gd name="connsiteX3" fmla="*/ 2838674 w 5475423"/>
              <a:gd name="connsiteY3" fmla="*/ 4102090 h 4120057"/>
              <a:gd name="connsiteX4" fmla="*/ 0 w 5475423"/>
              <a:gd name="connsiteY4" fmla="*/ 4060164 h 4120057"/>
              <a:gd name="connsiteX5" fmla="*/ 0 w 5475423"/>
              <a:gd name="connsiteY5" fmla="*/ 0 h 4120057"/>
              <a:gd name="connsiteX0" fmla="*/ 0 w 5475423"/>
              <a:gd name="connsiteY0" fmla="*/ 0 h 4139578"/>
              <a:gd name="connsiteX1" fmla="*/ 5467997 w 5475423"/>
              <a:gd name="connsiteY1" fmla="*/ 0 h 4139578"/>
              <a:gd name="connsiteX2" fmla="*/ 5475423 w 5475423"/>
              <a:gd name="connsiteY2" fmla="*/ 3796178 h 4139578"/>
              <a:gd name="connsiteX3" fmla="*/ 2823822 w 5475423"/>
              <a:gd name="connsiteY3" fmla="*/ 4125432 h 4139578"/>
              <a:gd name="connsiteX4" fmla="*/ 0 w 5475423"/>
              <a:gd name="connsiteY4" fmla="*/ 4060164 h 4139578"/>
              <a:gd name="connsiteX5" fmla="*/ 0 w 5475423"/>
              <a:gd name="connsiteY5" fmla="*/ 0 h 4139578"/>
              <a:gd name="connsiteX0" fmla="*/ 0 w 5475423"/>
              <a:gd name="connsiteY0" fmla="*/ 0 h 4139578"/>
              <a:gd name="connsiteX1" fmla="*/ 5467997 w 5475423"/>
              <a:gd name="connsiteY1" fmla="*/ 0 h 4139578"/>
              <a:gd name="connsiteX2" fmla="*/ 5475423 w 5475423"/>
              <a:gd name="connsiteY2" fmla="*/ 3796178 h 4139578"/>
              <a:gd name="connsiteX3" fmla="*/ 2823822 w 5475423"/>
              <a:gd name="connsiteY3" fmla="*/ 4125432 h 4139578"/>
              <a:gd name="connsiteX4" fmla="*/ 0 w 5475423"/>
              <a:gd name="connsiteY4" fmla="*/ 4060164 h 4139578"/>
              <a:gd name="connsiteX5" fmla="*/ 0 w 5475423"/>
              <a:gd name="connsiteY5" fmla="*/ 0 h 4139578"/>
              <a:gd name="connsiteX0" fmla="*/ 0 w 5475423"/>
              <a:gd name="connsiteY0" fmla="*/ 0 h 4139578"/>
              <a:gd name="connsiteX1" fmla="*/ 5467997 w 5475423"/>
              <a:gd name="connsiteY1" fmla="*/ 0 h 4139578"/>
              <a:gd name="connsiteX2" fmla="*/ 5475423 w 5475423"/>
              <a:gd name="connsiteY2" fmla="*/ 3796179 h 4139578"/>
              <a:gd name="connsiteX3" fmla="*/ 2823822 w 5475423"/>
              <a:gd name="connsiteY3" fmla="*/ 4125432 h 4139578"/>
              <a:gd name="connsiteX4" fmla="*/ 0 w 5475423"/>
              <a:gd name="connsiteY4" fmla="*/ 4060164 h 4139578"/>
              <a:gd name="connsiteX5" fmla="*/ 0 w 5475423"/>
              <a:gd name="connsiteY5" fmla="*/ 0 h 4139578"/>
              <a:gd name="connsiteX0" fmla="*/ 0 w 5479137"/>
              <a:gd name="connsiteY0" fmla="*/ 0 h 4139578"/>
              <a:gd name="connsiteX1" fmla="*/ 5467997 w 5479137"/>
              <a:gd name="connsiteY1" fmla="*/ 0 h 4139578"/>
              <a:gd name="connsiteX2" fmla="*/ 5479137 w 5479137"/>
              <a:gd name="connsiteY2" fmla="*/ 3805516 h 4139578"/>
              <a:gd name="connsiteX3" fmla="*/ 2823822 w 5479137"/>
              <a:gd name="connsiteY3" fmla="*/ 4125432 h 4139578"/>
              <a:gd name="connsiteX4" fmla="*/ 0 w 5479137"/>
              <a:gd name="connsiteY4" fmla="*/ 4060164 h 4139578"/>
              <a:gd name="connsiteX5" fmla="*/ 0 w 5479137"/>
              <a:gd name="connsiteY5" fmla="*/ 0 h 4139578"/>
              <a:gd name="connsiteX0" fmla="*/ 3713 w 5482850"/>
              <a:gd name="connsiteY0" fmla="*/ 0 h 4137041"/>
              <a:gd name="connsiteX1" fmla="*/ 5471710 w 5482850"/>
              <a:gd name="connsiteY1" fmla="*/ 0 h 4137041"/>
              <a:gd name="connsiteX2" fmla="*/ 5482850 w 5482850"/>
              <a:gd name="connsiteY2" fmla="*/ 3805516 h 4137041"/>
              <a:gd name="connsiteX3" fmla="*/ 2827535 w 5482850"/>
              <a:gd name="connsiteY3" fmla="*/ 4125432 h 4137041"/>
              <a:gd name="connsiteX4" fmla="*/ 0 w 5482850"/>
              <a:gd name="connsiteY4" fmla="*/ 4036822 h 4137041"/>
              <a:gd name="connsiteX5" fmla="*/ 3713 w 5482850"/>
              <a:gd name="connsiteY5" fmla="*/ 0 h 41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2850" h="4137041">
                <a:moveTo>
                  <a:pt x="3713" y="0"/>
                </a:moveTo>
                <a:lnTo>
                  <a:pt x="5471710" y="0"/>
                </a:lnTo>
                <a:cubicBezTo>
                  <a:pt x="5474185" y="1265393"/>
                  <a:pt x="5480375" y="2540123"/>
                  <a:pt x="5482850" y="3805516"/>
                </a:cubicBezTo>
                <a:cubicBezTo>
                  <a:pt x="4641771" y="3948437"/>
                  <a:pt x="3762383" y="4058093"/>
                  <a:pt x="2827535" y="4125432"/>
                </a:cubicBezTo>
                <a:cubicBezTo>
                  <a:pt x="1914965" y="4169430"/>
                  <a:pt x="526951" y="4077039"/>
                  <a:pt x="0" y="4036822"/>
                </a:cubicBezTo>
                <a:cubicBezTo>
                  <a:pt x="1238" y="2691215"/>
                  <a:pt x="2475" y="1345607"/>
                  <a:pt x="3713" y="0"/>
                </a:cubicBezTo>
                <a:close/>
              </a:path>
            </a:pathLst>
          </a:custGeom>
        </p:spPr>
        <p:txBody>
          <a:bodyPr anchor="ctr" anchorCtr="0"/>
          <a:lstStyle>
            <a:lvl1pPr marL="0" indent="0" algn="ctr">
              <a:buNone/>
              <a:defRPr>
                <a:latin typeface="Arial" panose="020B0604020202020204" pitchFamily="34" charset="0"/>
                <a:cs typeface="Arial" panose="020B0604020202020204" pitchFamily="34" charset="0"/>
              </a:defRPr>
            </a:lvl1pPr>
          </a:lstStyle>
          <a:p>
            <a:r>
              <a:rPr lang="sv-SE" dirty="0"/>
              <a:t>Klicka på ikonen för att välja största bild</a:t>
            </a:r>
          </a:p>
        </p:txBody>
      </p:sp>
      <p:sp>
        <p:nvSpPr>
          <p:cNvPr id="10" name="object 5">
            <a:extLst>
              <a:ext uri="{FF2B5EF4-FFF2-40B4-BE49-F238E27FC236}">
                <a16:creationId xmlns:a16="http://schemas.microsoft.com/office/drawing/2014/main" id="{3C2E4870-D35B-BD40-BA28-544D572B6F44}"/>
              </a:ext>
            </a:extLst>
          </p:cNvPr>
          <p:cNvSpPr txBox="1">
            <a:spLocks noGrp="1"/>
          </p:cNvSpPr>
          <p:nvPr>
            <p:ph type="title" hasCustomPrompt="1"/>
          </p:nvPr>
        </p:nvSpPr>
        <p:spPr>
          <a:xfrm>
            <a:off x="574974" y="1906935"/>
            <a:ext cx="4652238" cy="459421"/>
          </a:xfrm>
          <a:prstGeom prst="rect">
            <a:avLst/>
          </a:prstGeom>
        </p:spPr>
        <p:txBody>
          <a:bodyPr vert="horz" wrap="square" lIns="0" tIns="12700" rIns="0" bIns="0" rtlCol="0">
            <a:spAutoFit/>
          </a:bodyPr>
          <a:lstStyle>
            <a:lvl1pPr marL="11516">
              <a:lnSpc>
                <a:spcPct val="100000"/>
              </a:lnSpc>
              <a:spcBef>
                <a:spcPts val="91"/>
              </a:spcBef>
              <a:defRPr sz="3000" b="1" i="0">
                <a:latin typeface="+mj-lt"/>
                <a:cs typeface="Arial" panose="020B0604020202020204" pitchFamily="34" charset="0"/>
              </a:defRPr>
            </a:lvl1pPr>
          </a:lstStyle>
          <a:p>
            <a:pPr marL="12700">
              <a:lnSpc>
                <a:spcPct val="100000"/>
              </a:lnSpc>
              <a:spcBef>
                <a:spcPts val="100"/>
              </a:spcBef>
            </a:pPr>
            <a:r>
              <a:rPr lang="sv-SE" sz="2902" dirty="0"/>
              <a:t>Klicka för rubrik</a:t>
            </a:r>
            <a:endParaRPr sz="2902" dirty="0"/>
          </a:p>
        </p:txBody>
      </p:sp>
      <p:sp>
        <p:nvSpPr>
          <p:cNvPr id="14" name="Platshållare för bild 13">
            <a:extLst>
              <a:ext uri="{FF2B5EF4-FFF2-40B4-BE49-F238E27FC236}">
                <a16:creationId xmlns:a16="http://schemas.microsoft.com/office/drawing/2014/main" id="{82640828-130C-DC4D-B8B4-05674762C42A}"/>
              </a:ext>
            </a:extLst>
          </p:cNvPr>
          <p:cNvSpPr>
            <a:spLocks noGrp="1"/>
          </p:cNvSpPr>
          <p:nvPr>
            <p:ph type="pic" sz="quarter" idx="10" hasCustomPrompt="1"/>
          </p:nvPr>
        </p:nvSpPr>
        <p:spPr>
          <a:xfrm>
            <a:off x="5750874" y="174853"/>
            <a:ext cx="2407268" cy="2262967"/>
          </a:xfrm>
          <a:prstGeom prst="rect">
            <a:avLst/>
          </a:prstGeom>
        </p:spPr>
        <p:txBody>
          <a:bodyPr anchor="ctr" anchorCtr="0"/>
          <a:lstStyle>
            <a:lvl1pPr marL="0" indent="0" algn="ctr">
              <a:buNone/>
              <a:defRPr sz="1400">
                <a:latin typeface="Arial" panose="020B0604020202020204" pitchFamily="34" charset="0"/>
                <a:cs typeface="Arial" panose="020B0604020202020204" pitchFamily="34" charset="0"/>
              </a:defRPr>
            </a:lvl1pPr>
          </a:lstStyle>
          <a:p>
            <a:r>
              <a:rPr lang="sv-SE" dirty="0"/>
              <a:t>Klicka på ikonen för att välja lilla bilden</a:t>
            </a:r>
          </a:p>
        </p:txBody>
      </p:sp>
      <p:sp>
        <p:nvSpPr>
          <p:cNvPr id="15" name="Platshållare för bild 13">
            <a:extLst>
              <a:ext uri="{FF2B5EF4-FFF2-40B4-BE49-F238E27FC236}">
                <a16:creationId xmlns:a16="http://schemas.microsoft.com/office/drawing/2014/main" id="{13F5BFC6-A13A-F64F-A59A-FD19E8A15042}"/>
              </a:ext>
            </a:extLst>
          </p:cNvPr>
          <p:cNvSpPr>
            <a:spLocks noGrp="1"/>
          </p:cNvSpPr>
          <p:nvPr>
            <p:ph type="pic" sz="quarter" idx="11" hasCustomPrompt="1"/>
          </p:nvPr>
        </p:nvSpPr>
        <p:spPr>
          <a:xfrm>
            <a:off x="8357240" y="174853"/>
            <a:ext cx="3627930" cy="2262967"/>
          </a:xfrm>
          <a:prstGeom prst="rect">
            <a:avLst/>
          </a:prstGeom>
        </p:spPr>
        <p:txBody>
          <a:bodyPr anchor="ctr" anchorCtr="0"/>
          <a:lstStyle>
            <a:lvl1pPr marL="0" indent="0" algn="ctr">
              <a:buFontTx/>
              <a:buNone/>
              <a:defRPr>
                <a:latin typeface="Arial" panose="020B0604020202020204" pitchFamily="34" charset="0"/>
                <a:cs typeface="Arial" panose="020B0604020202020204" pitchFamily="34" charset="0"/>
              </a:defRPr>
            </a:lvl1pPr>
          </a:lstStyle>
          <a:p>
            <a:pPr marL="342900" marR="0" lvl="0" indent="-342900" algn="ctr" defTabSz="914400" rtl="0" eaLnBrk="1" fontAlgn="base" latinLnBrk="0" hangingPunct="1">
              <a:lnSpc>
                <a:spcPct val="100000"/>
              </a:lnSpc>
              <a:spcBef>
                <a:spcPct val="20000"/>
              </a:spcBef>
              <a:spcAft>
                <a:spcPct val="0"/>
              </a:spcAft>
              <a:buClrTx/>
              <a:buSzTx/>
              <a:buFontTx/>
              <a:buChar char="•"/>
              <a:tabLst/>
              <a:defRPr/>
            </a:pPr>
            <a:r>
              <a:rPr lang="sv-SE" dirty="0"/>
              <a:t>Klicka på ikonen för att välja mellanbild</a:t>
            </a:r>
          </a:p>
        </p:txBody>
      </p:sp>
      <p:sp>
        <p:nvSpPr>
          <p:cNvPr id="18" name="Platshållare för innehåll 17">
            <a:extLst>
              <a:ext uri="{FF2B5EF4-FFF2-40B4-BE49-F238E27FC236}">
                <a16:creationId xmlns:a16="http://schemas.microsoft.com/office/drawing/2014/main" id="{E71E4088-9EFA-F540-9144-DA82B5CECFB8}"/>
              </a:ext>
            </a:extLst>
          </p:cNvPr>
          <p:cNvSpPr>
            <a:spLocks noGrp="1"/>
          </p:cNvSpPr>
          <p:nvPr>
            <p:ph sz="quarter" idx="13" hasCustomPrompt="1"/>
          </p:nvPr>
        </p:nvSpPr>
        <p:spPr>
          <a:xfrm>
            <a:off x="575573" y="2530723"/>
            <a:ext cx="4651639" cy="3316715"/>
          </a:xfrm>
          <a:prstGeom prst="rect">
            <a:avLst/>
          </a:prstGeom>
        </p:spPr>
        <p:txBody>
          <a:bodyPr/>
          <a:lstStyle>
            <a:lvl1pPr>
              <a:defRPr sz="2000" b="0" i="0">
                <a:latin typeface="+mn-lt"/>
                <a:cs typeface="Arial" panose="020B0604020202020204" pitchFamily="34" charset="0"/>
              </a:defRPr>
            </a:lvl1pPr>
          </a:lstStyle>
          <a:p>
            <a:r>
              <a:rPr lang="sv-SE" dirty="0"/>
              <a:t>Klicka för att skriva text eller välj bland ikonerna för annat innehåll.</a:t>
            </a:r>
          </a:p>
        </p:txBody>
      </p:sp>
      <p:sp>
        <p:nvSpPr>
          <p:cNvPr id="12" name="object 4">
            <a:extLst>
              <a:ext uri="{FF2B5EF4-FFF2-40B4-BE49-F238E27FC236}">
                <a16:creationId xmlns:a16="http://schemas.microsoft.com/office/drawing/2014/main" id="{24305BB2-BB01-8D4B-8E74-2EEEEE62DB3F}"/>
              </a:ext>
            </a:extLst>
          </p:cNvPr>
          <p:cNvSpPr/>
          <p:nvPr userDrawn="1"/>
        </p:nvSpPr>
        <p:spPr>
          <a:xfrm>
            <a:off x="1" y="6006655"/>
            <a:ext cx="12190407" cy="8487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24378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a med en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9E3D5D73-0E6F-1E43-83A6-1B3B1C685F1D}"/>
              </a:ext>
            </a:extLst>
          </p:cNvPr>
          <p:cNvSpPr>
            <a:spLocks noGrp="1"/>
          </p:cNvSpPr>
          <p:nvPr>
            <p:ph type="pic" sz="quarter" idx="10"/>
          </p:nvPr>
        </p:nvSpPr>
        <p:spPr>
          <a:xfrm>
            <a:off x="5750295" y="162670"/>
            <a:ext cx="6235368" cy="6153349"/>
          </a:xfrm>
          <a:custGeom>
            <a:avLst/>
            <a:gdLst>
              <a:gd name="connsiteX0" fmla="*/ 0 w 5468937"/>
              <a:gd name="connsiteY0" fmla="*/ 0 h 6878637"/>
              <a:gd name="connsiteX1" fmla="*/ 5468937 w 5468937"/>
              <a:gd name="connsiteY1" fmla="*/ 0 h 6878637"/>
              <a:gd name="connsiteX2" fmla="*/ 5468937 w 5468937"/>
              <a:gd name="connsiteY2" fmla="*/ 6878637 h 6878637"/>
              <a:gd name="connsiteX3" fmla="*/ 0 w 5468937"/>
              <a:gd name="connsiteY3" fmla="*/ 6878637 h 6878637"/>
              <a:gd name="connsiteX4" fmla="*/ 0 w 5468937"/>
              <a:gd name="connsiteY4" fmla="*/ 0 h 6878637"/>
              <a:gd name="connsiteX0" fmla="*/ 0 w 5468937"/>
              <a:gd name="connsiteY0" fmla="*/ 0 h 6878637"/>
              <a:gd name="connsiteX1" fmla="*/ 5468937 w 5468937"/>
              <a:gd name="connsiteY1" fmla="*/ 0 h 6878637"/>
              <a:gd name="connsiteX2" fmla="*/ 5468937 w 5468937"/>
              <a:gd name="connsiteY2" fmla="*/ 6878637 h 6878637"/>
              <a:gd name="connsiteX3" fmla="*/ 0 w 5468937"/>
              <a:gd name="connsiteY3" fmla="*/ 6731153 h 6878637"/>
              <a:gd name="connsiteX4" fmla="*/ 0 w 5468937"/>
              <a:gd name="connsiteY4" fmla="*/ 0 h 6878637"/>
              <a:gd name="connsiteX0" fmla="*/ 0 w 5468937"/>
              <a:gd name="connsiteY0" fmla="*/ 0 h 6731153"/>
              <a:gd name="connsiteX1" fmla="*/ 5468937 w 5468937"/>
              <a:gd name="connsiteY1" fmla="*/ 0 h 6731153"/>
              <a:gd name="connsiteX2" fmla="*/ 5468937 w 5468937"/>
              <a:gd name="connsiteY2" fmla="*/ 6475514 h 6731153"/>
              <a:gd name="connsiteX3" fmla="*/ 0 w 5468937"/>
              <a:gd name="connsiteY3" fmla="*/ 6731153 h 6731153"/>
              <a:gd name="connsiteX4" fmla="*/ 0 w 5468937"/>
              <a:gd name="connsiteY4" fmla="*/ 0 h 6731153"/>
              <a:gd name="connsiteX0" fmla="*/ 0 w 5468937"/>
              <a:gd name="connsiteY0" fmla="*/ 0 h 6731153"/>
              <a:gd name="connsiteX1" fmla="*/ 5468937 w 5468937"/>
              <a:gd name="connsiteY1" fmla="*/ 0 h 6731153"/>
              <a:gd name="connsiteX2" fmla="*/ 5468937 w 5468937"/>
              <a:gd name="connsiteY2" fmla="*/ 6475514 h 6731153"/>
              <a:gd name="connsiteX3" fmla="*/ 0 w 5468937"/>
              <a:gd name="connsiteY3" fmla="*/ 6731153 h 6731153"/>
              <a:gd name="connsiteX4" fmla="*/ 0 w 5468937"/>
              <a:gd name="connsiteY4" fmla="*/ 0 h 6731153"/>
              <a:gd name="connsiteX0" fmla="*/ 0 w 5468937"/>
              <a:gd name="connsiteY0" fmla="*/ 0 h 6785776"/>
              <a:gd name="connsiteX1" fmla="*/ 5468937 w 5468937"/>
              <a:gd name="connsiteY1" fmla="*/ 0 h 6785776"/>
              <a:gd name="connsiteX2" fmla="*/ 5468937 w 5468937"/>
              <a:gd name="connsiteY2" fmla="*/ 6475514 h 6785776"/>
              <a:gd name="connsiteX3" fmla="*/ 0 w 5468937"/>
              <a:gd name="connsiteY3" fmla="*/ 6731153 h 6785776"/>
              <a:gd name="connsiteX4" fmla="*/ 0 w 5468937"/>
              <a:gd name="connsiteY4" fmla="*/ 0 h 678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937" h="6785776">
                <a:moveTo>
                  <a:pt x="0" y="0"/>
                </a:moveTo>
                <a:lnTo>
                  <a:pt x="5468937" y="0"/>
                </a:lnTo>
                <a:lnTo>
                  <a:pt x="5468937" y="6475514"/>
                </a:lnTo>
                <a:cubicBezTo>
                  <a:pt x="3331326" y="6816365"/>
                  <a:pt x="1675495" y="6832753"/>
                  <a:pt x="0" y="6731153"/>
                </a:cubicBezTo>
                <a:lnTo>
                  <a:pt x="0" y="0"/>
                </a:lnTo>
                <a:close/>
              </a:path>
            </a:pathLst>
          </a:custGeom>
        </p:spPr>
        <p:txBody>
          <a:bodyPr anchor="ctr" anchorCtr="0"/>
          <a:lstStyle>
            <a:lvl1pPr algn="ctr">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sp>
        <p:nvSpPr>
          <p:cNvPr id="10" name="object 5">
            <a:extLst>
              <a:ext uri="{FF2B5EF4-FFF2-40B4-BE49-F238E27FC236}">
                <a16:creationId xmlns:a16="http://schemas.microsoft.com/office/drawing/2014/main" id="{3C2E4870-D35B-BD40-BA28-544D572B6F44}"/>
              </a:ext>
            </a:extLst>
          </p:cNvPr>
          <p:cNvSpPr txBox="1">
            <a:spLocks noGrp="1"/>
          </p:cNvSpPr>
          <p:nvPr>
            <p:ph type="title" hasCustomPrompt="1"/>
          </p:nvPr>
        </p:nvSpPr>
        <p:spPr>
          <a:xfrm>
            <a:off x="574974" y="1906935"/>
            <a:ext cx="4652238" cy="459421"/>
          </a:xfrm>
          <a:prstGeom prst="rect">
            <a:avLst/>
          </a:prstGeom>
        </p:spPr>
        <p:txBody>
          <a:bodyPr vert="horz" wrap="square" lIns="0" tIns="12700" rIns="0" bIns="0" rtlCol="0">
            <a:spAutoFit/>
          </a:bodyPr>
          <a:lstStyle>
            <a:lvl1pPr marL="11516">
              <a:lnSpc>
                <a:spcPct val="100000"/>
              </a:lnSpc>
              <a:spcBef>
                <a:spcPts val="91"/>
              </a:spcBef>
              <a:defRPr sz="3000" b="1" i="0">
                <a:latin typeface="+mj-lt"/>
                <a:cs typeface="Arial" panose="020B0604020202020204" pitchFamily="34" charset="0"/>
              </a:defRPr>
            </a:lvl1pPr>
          </a:lstStyle>
          <a:p>
            <a:pPr marL="12700">
              <a:lnSpc>
                <a:spcPct val="100000"/>
              </a:lnSpc>
              <a:spcBef>
                <a:spcPts val="100"/>
              </a:spcBef>
            </a:pPr>
            <a:r>
              <a:rPr lang="sv-SE" sz="2902" dirty="0"/>
              <a:t>Klicka för rubrik</a:t>
            </a:r>
            <a:endParaRPr sz="2902" dirty="0"/>
          </a:p>
        </p:txBody>
      </p:sp>
      <p:sp>
        <p:nvSpPr>
          <p:cNvPr id="14" name="Platshållare för innehåll 17">
            <a:extLst>
              <a:ext uri="{FF2B5EF4-FFF2-40B4-BE49-F238E27FC236}">
                <a16:creationId xmlns:a16="http://schemas.microsoft.com/office/drawing/2014/main" id="{E31E1A72-8A62-BD46-960F-A9FF8C0C4905}"/>
              </a:ext>
            </a:extLst>
          </p:cNvPr>
          <p:cNvSpPr>
            <a:spLocks noGrp="1"/>
          </p:cNvSpPr>
          <p:nvPr>
            <p:ph sz="quarter" idx="13" hasCustomPrompt="1"/>
          </p:nvPr>
        </p:nvSpPr>
        <p:spPr>
          <a:xfrm>
            <a:off x="575573" y="2530723"/>
            <a:ext cx="4651639" cy="3316715"/>
          </a:xfrm>
          <a:prstGeom prst="rect">
            <a:avLst/>
          </a:prstGeom>
        </p:spPr>
        <p:txBody>
          <a:bodyPr/>
          <a:lstStyle>
            <a:lvl1pPr>
              <a:defRPr sz="2000" b="0" i="0">
                <a:latin typeface="+mn-lt"/>
                <a:cs typeface="Arial" panose="020B0604020202020204" pitchFamily="34" charset="0"/>
              </a:defRPr>
            </a:lvl1pPr>
          </a:lstStyle>
          <a:p>
            <a:r>
              <a:rPr lang="sv-SE" dirty="0"/>
              <a:t>Klicka för att skriva text</a:t>
            </a:r>
          </a:p>
        </p:txBody>
      </p:sp>
      <p:sp>
        <p:nvSpPr>
          <p:cNvPr id="12" name="object 4">
            <a:extLst>
              <a:ext uri="{FF2B5EF4-FFF2-40B4-BE49-F238E27FC236}">
                <a16:creationId xmlns:a16="http://schemas.microsoft.com/office/drawing/2014/main" id="{24305BB2-BB01-8D4B-8E74-2EEEEE62DB3F}"/>
              </a:ext>
            </a:extLst>
          </p:cNvPr>
          <p:cNvSpPr/>
          <p:nvPr userDrawn="1"/>
        </p:nvSpPr>
        <p:spPr>
          <a:xfrm>
            <a:off x="1" y="6006655"/>
            <a:ext cx="12190407" cy="8487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8574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a utan bild">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84B7C326-B7A2-7943-B788-FA0D41BA7965}"/>
              </a:ext>
            </a:extLst>
          </p:cNvPr>
          <p:cNvSpPr txBox="1">
            <a:spLocks noGrp="1"/>
          </p:cNvSpPr>
          <p:nvPr>
            <p:ph type="title" hasCustomPrompt="1"/>
          </p:nvPr>
        </p:nvSpPr>
        <p:spPr>
          <a:xfrm>
            <a:off x="2670721" y="1906935"/>
            <a:ext cx="6811340" cy="459421"/>
          </a:xfrm>
          <a:prstGeom prst="rect">
            <a:avLst/>
          </a:prstGeom>
        </p:spPr>
        <p:txBody>
          <a:bodyPr vert="horz" wrap="square" lIns="0" tIns="12700" rIns="0" bIns="0" rtlCol="0">
            <a:spAutoFit/>
          </a:bodyPr>
          <a:lstStyle>
            <a:lvl1pPr marL="11516">
              <a:lnSpc>
                <a:spcPct val="100000"/>
              </a:lnSpc>
              <a:spcBef>
                <a:spcPts val="91"/>
              </a:spcBef>
              <a:defRPr sz="3000" b="1" i="0">
                <a:latin typeface="+mj-lt"/>
                <a:cs typeface="Arial" panose="020B0604020202020204" pitchFamily="34" charset="0"/>
              </a:defRPr>
            </a:lvl1pPr>
          </a:lstStyle>
          <a:p>
            <a:pPr marL="12700">
              <a:lnSpc>
                <a:spcPct val="100000"/>
              </a:lnSpc>
              <a:spcBef>
                <a:spcPts val="100"/>
              </a:spcBef>
            </a:pPr>
            <a:r>
              <a:rPr lang="sv-SE" sz="2902" dirty="0"/>
              <a:t>Klicka för rubrik</a:t>
            </a:r>
            <a:endParaRPr sz="2902" dirty="0"/>
          </a:p>
        </p:txBody>
      </p:sp>
      <p:sp>
        <p:nvSpPr>
          <p:cNvPr id="10" name="Platshållare för innehåll 17">
            <a:extLst>
              <a:ext uri="{FF2B5EF4-FFF2-40B4-BE49-F238E27FC236}">
                <a16:creationId xmlns:a16="http://schemas.microsoft.com/office/drawing/2014/main" id="{3D35ECF6-3CE4-7E4A-A19F-A86C911B0919}"/>
              </a:ext>
            </a:extLst>
          </p:cNvPr>
          <p:cNvSpPr>
            <a:spLocks noGrp="1"/>
          </p:cNvSpPr>
          <p:nvPr>
            <p:ph sz="quarter" idx="13" hasCustomPrompt="1"/>
          </p:nvPr>
        </p:nvSpPr>
        <p:spPr>
          <a:xfrm>
            <a:off x="2671457" y="2530723"/>
            <a:ext cx="6810465" cy="3316715"/>
          </a:xfrm>
          <a:prstGeom prst="rect">
            <a:avLst/>
          </a:prstGeom>
        </p:spPr>
        <p:txBody>
          <a:bodyPr/>
          <a:lstStyle>
            <a:lvl1pPr>
              <a:defRPr sz="2000" b="0" i="0">
                <a:latin typeface="+mn-lt"/>
                <a:cs typeface="Arial" panose="020B0604020202020204" pitchFamily="34" charset="0"/>
              </a:defRPr>
            </a:lvl1pPr>
          </a:lstStyle>
          <a:p>
            <a:r>
              <a:rPr lang="sv-SE" dirty="0"/>
              <a:t>Klicka för att skriva text eller på någon av ikonerna för annat innehåll.</a:t>
            </a:r>
          </a:p>
        </p:txBody>
      </p:sp>
    </p:spTree>
    <p:extLst>
      <p:ext uri="{BB962C8B-B14F-4D97-AF65-F5344CB8AC3E}">
        <p14:creationId xmlns:p14="http://schemas.microsoft.com/office/powerpoint/2010/main" val="343103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666976" y="363600"/>
            <a:ext cx="8915424" cy="1143000"/>
          </a:xfrm>
          <a:prstGeom prst="rect">
            <a:avLst/>
          </a:prstGeom>
        </p:spPr>
        <p:txBody>
          <a:bodyPr/>
          <a:lstStyle>
            <a:lvl1pPr>
              <a:defRPr>
                <a:latin typeface="+mj-lt"/>
              </a:defRPr>
            </a:lvl1pPr>
          </a:lstStyle>
          <a:p>
            <a:r>
              <a:rPr lang="sv-SE"/>
              <a:t>Klicka här för att ändra format</a:t>
            </a:r>
            <a:endParaRPr lang="sv-SE" dirty="0"/>
          </a:p>
        </p:txBody>
      </p:sp>
      <p:sp>
        <p:nvSpPr>
          <p:cNvPr id="3" name="Platshållare för innehåll 2"/>
          <p:cNvSpPr>
            <a:spLocks noGrp="1"/>
          </p:cNvSpPr>
          <p:nvPr>
            <p:ph idx="1" hasCustomPrompt="1"/>
          </p:nvPr>
        </p:nvSpPr>
        <p:spPr>
          <a:xfrm>
            <a:off x="609600" y="1600201"/>
            <a:ext cx="10972800" cy="4421087"/>
          </a:xfrm>
          <a:prstGeom prst="rect">
            <a:avLst/>
          </a:prstGeom>
        </p:spPr>
        <p:txBody>
          <a:bodyPr/>
          <a:lstStyle>
            <a:lvl1pPr>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Skriv text eller klicka på annan ikon för t.ex. diagram, tabell eller bild. </a:t>
            </a:r>
          </a:p>
        </p:txBody>
      </p:sp>
    </p:spTree>
    <p:extLst>
      <p:ext uri="{BB962C8B-B14F-4D97-AF65-F5344CB8AC3E}">
        <p14:creationId xmlns:p14="http://schemas.microsoft.com/office/powerpoint/2010/main" val="246757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a:prstGeom prst="rect">
            <a:avLst/>
          </a:prstGeom>
        </p:spPr>
        <p:txBody>
          <a:bodyPr anchor="t"/>
          <a:lstStyle>
            <a:lvl1pPr algn="l">
              <a:defRPr sz="2000" b="1" cap="none" baseline="0">
                <a:latin typeface="+mn-lt"/>
              </a:defRPr>
            </a:lvl1pPr>
          </a:lstStyle>
          <a:p>
            <a:r>
              <a:rPr lang="sv-SE"/>
              <a:t>Klicka här för att ändra format</a:t>
            </a:r>
            <a:endParaRPr lang="sv-SE" dirty="0"/>
          </a:p>
        </p:txBody>
      </p:sp>
      <p:sp>
        <p:nvSpPr>
          <p:cNvPr id="3" name="Platshållare för text 2"/>
          <p:cNvSpPr>
            <a:spLocks noGrp="1"/>
          </p:cNvSpPr>
          <p:nvPr>
            <p:ph type="body" idx="1"/>
          </p:nvPr>
        </p:nvSpPr>
        <p:spPr>
          <a:xfrm>
            <a:off x="963084" y="2906713"/>
            <a:ext cx="10363200" cy="1500187"/>
          </a:xfrm>
          <a:prstGeom prst="rect">
            <a:avLst/>
          </a:prstGeom>
        </p:spPr>
        <p:txBody>
          <a:bodyPr anchor="b"/>
          <a:lstStyle>
            <a:lvl1pPr marL="0" indent="0">
              <a:buNone/>
              <a:defRPr sz="3000" b="1">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Redigera format för bakgrundstext</a:t>
            </a:r>
          </a:p>
        </p:txBody>
      </p:sp>
    </p:spTree>
    <p:extLst>
      <p:ext uri="{BB962C8B-B14F-4D97-AF65-F5344CB8AC3E}">
        <p14:creationId xmlns:p14="http://schemas.microsoft.com/office/powerpoint/2010/main" val="3265243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2666976" y="363600"/>
            <a:ext cx="8915424" cy="1143000"/>
          </a:xfrm>
          <a:prstGeom prst="rect">
            <a:avLst/>
          </a:prstGeom>
        </p:spPr>
        <p:txBody>
          <a:bodyPr/>
          <a:lstStyle>
            <a:lvl1pPr>
              <a:defRPr>
                <a:latin typeface="+mj-lt"/>
              </a:defRPr>
            </a:lvl1pPr>
          </a:lstStyle>
          <a:p>
            <a:r>
              <a:rPr lang="sv-SE"/>
              <a:t>Klicka här för att ändra format</a:t>
            </a:r>
            <a:endParaRPr lang="sv-SE" dirty="0"/>
          </a:p>
        </p:txBody>
      </p:sp>
      <p:sp>
        <p:nvSpPr>
          <p:cNvPr id="3" name="Platshållare för innehåll 2"/>
          <p:cNvSpPr>
            <a:spLocks noGrp="1"/>
          </p:cNvSpPr>
          <p:nvPr>
            <p:ph sz="half" idx="1" hasCustomPrompt="1"/>
          </p:nvPr>
        </p:nvSpPr>
        <p:spPr>
          <a:xfrm>
            <a:off x="609600" y="1600201"/>
            <a:ext cx="5384800" cy="4349079"/>
          </a:xfrm>
          <a:prstGeom prst="rect">
            <a:avLst/>
          </a:prstGeom>
        </p:spPr>
        <p:txBody>
          <a:bodyPr/>
          <a:lstStyle>
            <a:lvl1pPr>
              <a:defRPr sz="20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sv-SE" dirty="0"/>
              <a:t>Skriv text eller klicka på en av ikonerna för tabell, diagram, bild etc.</a:t>
            </a:r>
          </a:p>
        </p:txBody>
      </p:sp>
      <p:sp>
        <p:nvSpPr>
          <p:cNvPr id="4" name="Platshållare för innehåll 3"/>
          <p:cNvSpPr>
            <a:spLocks noGrp="1"/>
          </p:cNvSpPr>
          <p:nvPr>
            <p:ph sz="half" idx="2" hasCustomPrompt="1"/>
          </p:nvPr>
        </p:nvSpPr>
        <p:spPr>
          <a:xfrm>
            <a:off x="6197600" y="1600201"/>
            <a:ext cx="5384800" cy="4349079"/>
          </a:xfrm>
          <a:prstGeom prst="rect">
            <a:avLst/>
          </a:prstGeom>
        </p:spPr>
        <p:txBody>
          <a:bodyPr/>
          <a:lstStyle>
            <a:lvl1pPr>
              <a:defRPr sz="2000">
                <a:latin typeface="+mn-lt"/>
              </a:defRPr>
            </a:lvl1pPr>
            <a:lvl2pPr>
              <a:defRPr sz="1800">
                <a:latin typeface="+mn-lt"/>
              </a:defRPr>
            </a:lvl2pPr>
            <a:lvl3pPr>
              <a:defRPr sz="1800">
                <a:latin typeface="+mn-lt"/>
              </a:defRPr>
            </a:lvl3pPr>
            <a:lvl4pPr>
              <a:defRPr sz="1800">
                <a:latin typeface="+mn-lt"/>
              </a:defRPr>
            </a:lvl4pPr>
            <a:lvl5pPr marL="1828800" indent="0">
              <a:buNone/>
              <a:defRPr sz="1800">
                <a:latin typeface="+mn-lt"/>
              </a:defRPr>
            </a:lvl5pPr>
            <a:lvl6pPr>
              <a:defRPr sz="1800"/>
            </a:lvl6pPr>
            <a:lvl7pPr>
              <a:defRPr sz="1800"/>
            </a:lvl7pPr>
            <a:lvl8pPr>
              <a:defRPr sz="1800"/>
            </a:lvl8pPr>
            <a:lvl9pPr>
              <a:defRPr sz="1800"/>
            </a:lvl9pPr>
          </a:lstStyle>
          <a:p>
            <a:pPr lvl="0"/>
            <a:r>
              <a:rPr lang="sv-SE" dirty="0"/>
              <a:t>Skriv text eller klicka på en av ikonerna för tabell, diagram, bild etc.</a:t>
            </a:r>
          </a:p>
        </p:txBody>
      </p:sp>
    </p:spTree>
    <p:extLst>
      <p:ext uri="{BB962C8B-B14F-4D97-AF65-F5344CB8AC3E}">
        <p14:creationId xmlns:p14="http://schemas.microsoft.com/office/powerpoint/2010/main" val="82510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med stor bild">
    <p:spTree>
      <p:nvGrpSpPr>
        <p:cNvPr id="1" name=""/>
        <p:cNvGrpSpPr/>
        <p:nvPr/>
      </p:nvGrpSpPr>
      <p:grpSpPr>
        <a:xfrm>
          <a:off x="0" y="0"/>
          <a:ext cx="0" cy="0"/>
          <a:chOff x="0" y="0"/>
          <a:chExt cx="0" cy="0"/>
        </a:xfrm>
      </p:grpSpPr>
      <p:sp>
        <p:nvSpPr>
          <p:cNvPr id="8" name="Platshållare för bild 10">
            <a:extLst>
              <a:ext uri="{FF2B5EF4-FFF2-40B4-BE49-F238E27FC236}">
                <a16:creationId xmlns:a16="http://schemas.microsoft.com/office/drawing/2014/main" id="{F9F9474F-7463-4AFB-9193-2566A29F18CA}"/>
              </a:ext>
            </a:extLst>
          </p:cNvPr>
          <p:cNvSpPr>
            <a:spLocks noGrp="1"/>
          </p:cNvSpPr>
          <p:nvPr>
            <p:ph type="pic" sz="quarter" idx="10" hasCustomPrompt="1"/>
          </p:nvPr>
        </p:nvSpPr>
        <p:spPr>
          <a:xfrm>
            <a:off x="-3908" y="1425475"/>
            <a:ext cx="12198330" cy="4969467"/>
          </a:xfrm>
          <a:custGeom>
            <a:avLst/>
            <a:gdLst>
              <a:gd name="connsiteX0" fmla="*/ 0 w 10693400"/>
              <a:gd name="connsiteY0" fmla="*/ 0 h 5413375"/>
              <a:gd name="connsiteX1" fmla="*/ 10693400 w 10693400"/>
              <a:gd name="connsiteY1" fmla="*/ 0 h 5413375"/>
              <a:gd name="connsiteX2" fmla="*/ 10693400 w 10693400"/>
              <a:gd name="connsiteY2" fmla="*/ 5413375 h 5413375"/>
              <a:gd name="connsiteX3" fmla="*/ 0 w 10693400"/>
              <a:gd name="connsiteY3" fmla="*/ 5413375 h 5413375"/>
              <a:gd name="connsiteX4" fmla="*/ 0 w 10693400"/>
              <a:gd name="connsiteY4" fmla="*/ 0 h 5413375"/>
              <a:gd name="connsiteX0" fmla="*/ 0 w 10693400"/>
              <a:gd name="connsiteY0" fmla="*/ 0 h 5413375"/>
              <a:gd name="connsiteX1" fmla="*/ 10693400 w 10693400"/>
              <a:gd name="connsiteY1" fmla="*/ 0 h 5413375"/>
              <a:gd name="connsiteX2" fmla="*/ 10693400 w 10693400"/>
              <a:gd name="connsiteY2" fmla="*/ 5413375 h 5413375"/>
              <a:gd name="connsiteX3" fmla="*/ 0 w 10693400"/>
              <a:gd name="connsiteY3" fmla="*/ 5285555 h 5413375"/>
              <a:gd name="connsiteX4" fmla="*/ 0 w 10693400"/>
              <a:gd name="connsiteY4" fmla="*/ 0 h 5413375"/>
              <a:gd name="connsiteX0" fmla="*/ 0 w 10693400"/>
              <a:gd name="connsiteY0" fmla="*/ 0 h 5413375"/>
              <a:gd name="connsiteX1" fmla="*/ 10693400 w 10693400"/>
              <a:gd name="connsiteY1" fmla="*/ 0 h 5413375"/>
              <a:gd name="connsiteX2" fmla="*/ 10693400 w 10693400"/>
              <a:gd name="connsiteY2" fmla="*/ 5413375 h 5413375"/>
              <a:gd name="connsiteX3" fmla="*/ 0 w 10693400"/>
              <a:gd name="connsiteY3" fmla="*/ 5285555 h 5413375"/>
              <a:gd name="connsiteX4" fmla="*/ 0 w 10693400"/>
              <a:gd name="connsiteY4" fmla="*/ 0 h 5413375"/>
              <a:gd name="connsiteX0" fmla="*/ 0 w 10693400"/>
              <a:gd name="connsiteY0" fmla="*/ 0 h 5285555"/>
              <a:gd name="connsiteX1" fmla="*/ 10693400 w 10693400"/>
              <a:gd name="connsiteY1" fmla="*/ 0 h 5285555"/>
              <a:gd name="connsiteX2" fmla="*/ 10683568 w 10693400"/>
              <a:gd name="connsiteY2" fmla="*/ 5000420 h 5285555"/>
              <a:gd name="connsiteX3" fmla="*/ 0 w 10693400"/>
              <a:gd name="connsiteY3" fmla="*/ 5285555 h 5285555"/>
              <a:gd name="connsiteX4" fmla="*/ 0 w 10693400"/>
              <a:gd name="connsiteY4" fmla="*/ 0 h 5285555"/>
              <a:gd name="connsiteX0" fmla="*/ 0 w 10693400"/>
              <a:gd name="connsiteY0" fmla="*/ 0 h 5351290"/>
              <a:gd name="connsiteX1" fmla="*/ 10693400 w 10693400"/>
              <a:gd name="connsiteY1" fmla="*/ 0 h 5351290"/>
              <a:gd name="connsiteX2" fmla="*/ 10683568 w 10693400"/>
              <a:gd name="connsiteY2" fmla="*/ 5000420 h 5351290"/>
              <a:gd name="connsiteX3" fmla="*/ 0 w 10693400"/>
              <a:gd name="connsiteY3" fmla="*/ 5285555 h 5351290"/>
              <a:gd name="connsiteX4" fmla="*/ 0 w 10693400"/>
              <a:gd name="connsiteY4" fmla="*/ 0 h 5351290"/>
              <a:gd name="connsiteX0" fmla="*/ 0 w 10693400"/>
              <a:gd name="connsiteY0" fmla="*/ 0 h 5315824"/>
              <a:gd name="connsiteX1" fmla="*/ 10693400 w 10693400"/>
              <a:gd name="connsiteY1" fmla="*/ 0 h 5315824"/>
              <a:gd name="connsiteX2" fmla="*/ 10683568 w 10693400"/>
              <a:gd name="connsiteY2" fmla="*/ 5000420 h 5315824"/>
              <a:gd name="connsiteX3" fmla="*/ 0 w 10693400"/>
              <a:gd name="connsiteY3" fmla="*/ 5285555 h 5315824"/>
              <a:gd name="connsiteX4" fmla="*/ 0 w 10693400"/>
              <a:gd name="connsiteY4" fmla="*/ 0 h 5315824"/>
              <a:gd name="connsiteX0" fmla="*/ 0 w 10693400"/>
              <a:gd name="connsiteY0" fmla="*/ 0 h 5341905"/>
              <a:gd name="connsiteX1" fmla="*/ 10693400 w 10693400"/>
              <a:gd name="connsiteY1" fmla="*/ 0 h 5341905"/>
              <a:gd name="connsiteX2" fmla="*/ 10683568 w 10693400"/>
              <a:gd name="connsiteY2" fmla="*/ 5000420 h 5341905"/>
              <a:gd name="connsiteX3" fmla="*/ 0 w 10693400"/>
              <a:gd name="connsiteY3" fmla="*/ 5285555 h 5341905"/>
              <a:gd name="connsiteX4" fmla="*/ 0 w 10693400"/>
              <a:gd name="connsiteY4" fmla="*/ 0 h 5341905"/>
              <a:gd name="connsiteX0" fmla="*/ 3428 w 10696828"/>
              <a:gd name="connsiteY0" fmla="*/ 0 h 5335271"/>
              <a:gd name="connsiteX1" fmla="*/ 10696828 w 10696828"/>
              <a:gd name="connsiteY1" fmla="*/ 0 h 5335271"/>
              <a:gd name="connsiteX2" fmla="*/ 10686996 w 10696828"/>
              <a:gd name="connsiteY2" fmla="*/ 5000420 h 5335271"/>
              <a:gd name="connsiteX3" fmla="*/ 0 w 10696828"/>
              <a:gd name="connsiteY3" fmla="*/ 5255391 h 5335271"/>
              <a:gd name="connsiteX4" fmla="*/ 3428 w 10696828"/>
              <a:gd name="connsiteY4" fmla="*/ 0 h 5335271"/>
              <a:gd name="connsiteX0" fmla="*/ 3428 w 10696828"/>
              <a:gd name="connsiteY0" fmla="*/ 0 h 5411388"/>
              <a:gd name="connsiteX1" fmla="*/ 10696828 w 10696828"/>
              <a:gd name="connsiteY1" fmla="*/ 0 h 5411388"/>
              <a:gd name="connsiteX2" fmla="*/ 10686996 w 10696828"/>
              <a:gd name="connsiteY2" fmla="*/ 5000420 h 5411388"/>
              <a:gd name="connsiteX3" fmla="*/ 0 w 10696828"/>
              <a:gd name="connsiteY3" fmla="*/ 5255391 h 5411388"/>
              <a:gd name="connsiteX4" fmla="*/ 3428 w 10696828"/>
              <a:gd name="connsiteY4" fmla="*/ 0 h 5411388"/>
              <a:gd name="connsiteX0" fmla="*/ 3428 w 10696828"/>
              <a:gd name="connsiteY0" fmla="*/ 0 h 5413656"/>
              <a:gd name="connsiteX1" fmla="*/ 10696828 w 10696828"/>
              <a:gd name="connsiteY1" fmla="*/ 0 h 5413656"/>
              <a:gd name="connsiteX2" fmla="*/ 10686996 w 10696828"/>
              <a:gd name="connsiteY2" fmla="*/ 5000420 h 5413656"/>
              <a:gd name="connsiteX3" fmla="*/ 0 w 10696828"/>
              <a:gd name="connsiteY3" fmla="*/ 5255391 h 5413656"/>
              <a:gd name="connsiteX4" fmla="*/ 3428 w 10696828"/>
              <a:gd name="connsiteY4" fmla="*/ 0 h 5413656"/>
              <a:gd name="connsiteX0" fmla="*/ 3428 w 10696828"/>
              <a:gd name="connsiteY0" fmla="*/ 0 h 5698823"/>
              <a:gd name="connsiteX1" fmla="*/ 10696828 w 10696828"/>
              <a:gd name="connsiteY1" fmla="*/ 0 h 5698823"/>
              <a:gd name="connsiteX2" fmla="*/ 10686996 w 10696828"/>
              <a:gd name="connsiteY2" fmla="*/ 5000420 h 5698823"/>
              <a:gd name="connsiteX3" fmla="*/ 6433178 w 10696828"/>
              <a:gd name="connsiteY3" fmla="*/ 5390416 h 5698823"/>
              <a:gd name="connsiteX4" fmla="*/ 0 w 10696828"/>
              <a:gd name="connsiteY4" fmla="*/ 5255391 h 5698823"/>
              <a:gd name="connsiteX5" fmla="*/ 3428 w 10696828"/>
              <a:gd name="connsiteY5" fmla="*/ 0 h 5698823"/>
              <a:gd name="connsiteX0" fmla="*/ 3428 w 10696828"/>
              <a:gd name="connsiteY0" fmla="*/ 0 h 5634527"/>
              <a:gd name="connsiteX1" fmla="*/ 10696828 w 10696828"/>
              <a:gd name="connsiteY1" fmla="*/ 0 h 5634527"/>
              <a:gd name="connsiteX2" fmla="*/ 10686996 w 10696828"/>
              <a:gd name="connsiteY2" fmla="*/ 5000420 h 5634527"/>
              <a:gd name="connsiteX3" fmla="*/ 6433178 w 10696828"/>
              <a:gd name="connsiteY3" fmla="*/ 5390416 h 5634527"/>
              <a:gd name="connsiteX4" fmla="*/ 0 w 10696828"/>
              <a:gd name="connsiteY4" fmla="*/ 5255391 h 5634527"/>
              <a:gd name="connsiteX5" fmla="*/ 3428 w 10696828"/>
              <a:gd name="connsiteY5" fmla="*/ 0 h 5634527"/>
              <a:gd name="connsiteX0" fmla="*/ 3428 w 10696828"/>
              <a:gd name="connsiteY0" fmla="*/ 0 h 5574661"/>
              <a:gd name="connsiteX1" fmla="*/ 10696828 w 10696828"/>
              <a:gd name="connsiteY1" fmla="*/ 0 h 5574661"/>
              <a:gd name="connsiteX2" fmla="*/ 10686996 w 10696828"/>
              <a:gd name="connsiteY2" fmla="*/ 5000420 h 5574661"/>
              <a:gd name="connsiteX3" fmla="*/ 6433178 w 10696828"/>
              <a:gd name="connsiteY3" fmla="*/ 5390416 h 5574661"/>
              <a:gd name="connsiteX4" fmla="*/ 0 w 10696828"/>
              <a:gd name="connsiteY4" fmla="*/ 5255391 h 5574661"/>
              <a:gd name="connsiteX5" fmla="*/ 3428 w 10696828"/>
              <a:gd name="connsiteY5" fmla="*/ 0 h 5574661"/>
              <a:gd name="connsiteX0" fmla="*/ 3428 w 10696828"/>
              <a:gd name="connsiteY0" fmla="*/ 0 h 5610283"/>
              <a:gd name="connsiteX1" fmla="*/ 10696828 w 10696828"/>
              <a:gd name="connsiteY1" fmla="*/ 0 h 5610283"/>
              <a:gd name="connsiteX2" fmla="*/ 10686996 w 10696828"/>
              <a:gd name="connsiteY2" fmla="*/ 5000420 h 5610283"/>
              <a:gd name="connsiteX3" fmla="*/ 6433178 w 10696828"/>
              <a:gd name="connsiteY3" fmla="*/ 5390416 h 5610283"/>
              <a:gd name="connsiteX4" fmla="*/ 1950175 w 10696828"/>
              <a:gd name="connsiteY4" fmla="*/ 5084455 h 5610283"/>
              <a:gd name="connsiteX5" fmla="*/ 0 w 10696828"/>
              <a:gd name="connsiteY5" fmla="*/ 5255391 h 5610283"/>
              <a:gd name="connsiteX6" fmla="*/ 3428 w 10696828"/>
              <a:gd name="connsiteY6" fmla="*/ 0 h 5610283"/>
              <a:gd name="connsiteX0" fmla="*/ 3428 w 10696828"/>
              <a:gd name="connsiteY0" fmla="*/ 0 h 5613301"/>
              <a:gd name="connsiteX1" fmla="*/ 10696828 w 10696828"/>
              <a:gd name="connsiteY1" fmla="*/ 0 h 5613301"/>
              <a:gd name="connsiteX2" fmla="*/ 10686996 w 10696828"/>
              <a:gd name="connsiteY2" fmla="*/ 5000420 h 5613301"/>
              <a:gd name="connsiteX3" fmla="*/ 6433178 w 10696828"/>
              <a:gd name="connsiteY3" fmla="*/ 5390416 h 5613301"/>
              <a:gd name="connsiteX4" fmla="*/ 4284215 w 10696828"/>
              <a:gd name="connsiteY4" fmla="*/ 5205117 h 5613301"/>
              <a:gd name="connsiteX5" fmla="*/ 1950175 w 10696828"/>
              <a:gd name="connsiteY5" fmla="*/ 5084455 h 5613301"/>
              <a:gd name="connsiteX6" fmla="*/ 0 w 10696828"/>
              <a:gd name="connsiteY6" fmla="*/ 5255391 h 5613301"/>
              <a:gd name="connsiteX7" fmla="*/ 3428 w 10696828"/>
              <a:gd name="connsiteY7" fmla="*/ 0 h 5613301"/>
              <a:gd name="connsiteX0" fmla="*/ 3428 w 10696828"/>
              <a:gd name="connsiteY0" fmla="*/ 0 h 5613301"/>
              <a:gd name="connsiteX1" fmla="*/ 10696828 w 10696828"/>
              <a:gd name="connsiteY1" fmla="*/ 0 h 5613301"/>
              <a:gd name="connsiteX2" fmla="*/ 10686996 w 10696828"/>
              <a:gd name="connsiteY2" fmla="*/ 5000420 h 5613301"/>
              <a:gd name="connsiteX3" fmla="*/ 6433178 w 10696828"/>
              <a:gd name="connsiteY3" fmla="*/ 5390416 h 5613301"/>
              <a:gd name="connsiteX4" fmla="*/ 5572907 w 10696828"/>
              <a:gd name="connsiteY4" fmla="*/ 5299921 h 5613301"/>
              <a:gd name="connsiteX5" fmla="*/ 4284215 w 10696828"/>
              <a:gd name="connsiteY5" fmla="*/ 5205117 h 5613301"/>
              <a:gd name="connsiteX6" fmla="*/ 1950175 w 10696828"/>
              <a:gd name="connsiteY6" fmla="*/ 5084455 h 5613301"/>
              <a:gd name="connsiteX7" fmla="*/ 0 w 10696828"/>
              <a:gd name="connsiteY7" fmla="*/ 5255391 h 5613301"/>
              <a:gd name="connsiteX8" fmla="*/ 3428 w 10696828"/>
              <a:gd name="connsiteY8" fmla="*/ 0 h 5613301"/>
              <a:gd name="connsiteX0" fmla="*/ 3428 w 10696828"/>
              <a:gd name="connsiteY0" fmla="*/ 0 h 5613301"/>
              <a:gd name="connsiteX1" fmla="*/ 10696828 w 10696828"/>
              <a:gd name="connsiteY1" fmla="*/ 0 h 5613301"/>
              <a:gd name="connsiteX2" fmla="*/ 10686996 w 10696828"/>
              <a:gd name="connsiteY2" fmla="*/ 5000420 h 5613301"/>
              <a:gd name="connsiteX3" fmla="*/ 8074890 w 10696828"/>
              <a:gd name="connsiteY3" fmla="*/ 5330086 h 5613301"/>
              <a:gd name="connsiteX4" fmla="*/ 5572907 w 10696828"/>
              <a:gd name="connsiteY4" fmla="*/ 5299921 h 5613301"/>
              <a:gd name="connsiteX5" fmla="*/ 4284215 w 10696828"/>
              <a:gd name="connsiteY5" fmla="*/ 5205117 h 5613301"/>
              <a:gd name="connsiteX6" fmla="*/ 1950175 w 10696828"/>
              <a:gd name="connsiteY6" fmla="*/ 5084455 h 5613301"/>
              <a:gd name="connsiteX7" fmla="*/ 0 w 10696828"/>
              <a:gd name="connsiteY7" fmla="*/ 5255391 h 5613301"/>
              <a:gd name="connsiteX8" fmla="*/ 3428 w 10696828"/>
              <a:gd name="connsiteY8" fmla="*/ 0 h 5613301"/>
              <a:gd name="connsiteX0" fmla="*/ 3428 w 10696828"/>
              <a:gd name="connsiteY0" fmla="*/ 0 h 5612510"/>
              <a:gd name="connsiteX1" fmla="*/ 10696828 w 10696828"/>
              <a:gd name="connsiteY1" fmla="*/ 0 h 5612510"/>
              <a:gd name="connsiteX2" fmla="*/ 10686996 w 10696828"/>
              <a:gd name="connsiteY2" fmla="*/ 5000420 h 5612510"/>
              <a:gd name="connsiteX3" fmla="*/ 8074890 w 10696828"/>
              <a:gd name="connsiteY3" fmla="*/ 5330086 h 5612510"/>
              <a:gd name="connsiteX4" fmla="*/ 5572907 w 10696828"/>
              <a:gd name="connsiteY4" fmla="*/ 5299921 h 5612510"/>
              <a:gd name="connsiteX5" fmla="*/ 4284215 w 10696828"/>
              <a:gd name="connsiteY5" fmla="*/ 5205117 h 5612510"/>
              <a:gd name="connsiteX6" fmla="*/ 1950175 w 10696828"/>
              <a:gd name="connsiteY6" fmla="*/ 5084455 h 5612510"/>
              <a:gd name="connsiteX7" fmla="*/ 0 w 10696828"/>
              <a:gd name="connsiteY7" fmla="*/ 5255391 h 5612510"/>
              <a:gd name="connsiteX8" fmla="*/ 3428 w 10696828"/>
              <a:gd name="connsiteY8" fmla="*/ 0 h 5612510"/>
              <a:gd name="connsiteX0" fmla="*/ 3428 w 10696828"/>
              <a:gd name="connsiteY0" fmla="*/ 0 h 5612510"/>
              <a:gd name="connsiteX1" fmla="*/ 10696828 w 10696828"/>
              <a:gd name="connsiteY1" fmla="*/ 0 h 5612510"/>
              <a:gd name="connsiteX2" fmla="*/ 10686996 w 10696828"/>
              <a:gd name="connsiteY2" fmla="*/ 5000420 h 5612510"/>
              <a:gd name="connsiteX3" fmla="*/ 8074890 w 10696828"/>
              <a:gd name="connsiteY3" fmla="*/ 5330086 h 5612510"/>
              <a:gd name="connsiteX4" fmla="*/ 5572907 w 10696828"/>
              <a:gd name="connsiteY4" fmla="*/ 5299921 h 5612510"/>
              <a:gd name="connsiteX5" fmla="*/ 4284215 w 10696828"/>
              <a:gd name="connsiteY5" fmla="*/ 5205117 h 5612510"/>
              <a:gd name="connsiteX6" fmla="*/ 1950175 w 10696828"/>
              <a:gd name="connsiteY6" fmla="*/ 5084455 h 5612510"/>
              <a:gd name="connsiteX7" fmla="*/ 0 w 10696828"/>
              <a:gd name="connsiteY7" fmla="*/ 5255391 h 5612510"/>
              <a:gd name="connsiteX8" fmla="*/ 3428 w 10696828"/>
              <a:gd name="connsiteY8" fmla="*/ 0 h 5612510"/>
              <a:gd name="connsiteX0" fmla="*/ 3428 w 10696828"/>
              <a:gd name="connsiteY0" fmla="*/ 0 h 5488856"/>
              <a:gd name="connsiteX1" fmla="*/ 10696828 w 10696828"/>
              <a:gd name="connsiteY1" fmla="*/ 0 h 5488856"/>
              <a:gd name="connsiteX2" fmla="*/ 10686996 w 10696828"/>
              <a:gd name="connsiteY2" fmla="*/ 5000420 h 5488856"/>
              <a:gd name="connsiteX3" fmla="*/ 8074890 w 10696828"/>
              <a:gd name="connsiteY3" fmla="*/ 5330086 h 5488856"/>
              <a:gd name="connsiteX4" fmla="*/ 5572907 w 10696828"/>
              <a:gd name="connsiteY4" fmla="*/ 5299921 h 5488856"/>
              <a:gd name="connsiteX5" fmla="*/ 4284215 w 10696828"/>
              <a:gd name="connsiteY5" fmla="*/ 5205117 h 5488856"/>
              <a:gd name="connsiteX6" fmla="*/ 1950175 w 10696828"/>
              <a:gd name="connsiteY6" fmla="*/ 5084455 h 5488856"/>
              <a:gd name="connsiteX7" fmla="*/ 0 w 10696828"/>
              <a:gd name="connsiteY7" fmla="*/ 5255391 h 5488856"/>
              <a:gd name="connsiteX8" fmla="*/ 3428 w 10696828"/>
              <a:gd name="connsiteY8" fmla="*/ 0 h 5488856"/>
              <a:gd name="connsiteX0" fmla="*/ 3428 w 10696828"/>
              <a:gd name="connsiteY0" fmla="*/ 0 h 5469547"/>
              <a:gd name="connsiteX1" fmla="*/ 10696828 w 10696828"/>
              <a:gd name="connsiteY1" fmla="*/ 0 h 5469547"/>
              <a:gd name="connsiteX2" fmla="*/ 10694422 w 10696828"/>
              <a:gd name="connsiteY2" fmla="*/ 4967741 h 5469547"/>
              <a:gd name="connsiteX3" fmla="*/ 8074890 w 10696828"/>
              <a:gd name="connsiteY3" fmla="*/ 5330086 h 5469547"/>
              <a:gd name="connsiteX4" fmla="*/ 5572907 w 10696828"/>
              <a:gd name="connsiteY4" fmla="*/ 5299921 h 5469547"/>
              <a:gd name="connsiteX5" fmla="*/ 4284215 w 10696828"/>
              <a:gd name="connsiteY5" fmla="*/ 5205117 h 5469547"/>
              <a:gd name="connsiteX6" fmla="*/ 1950175 w 10696828"/>
              <a:gd name="connsiteY6" fmla="*/ 5084455 h 5469547"/>
              <a:gd name="connsiteX7" fmla="*/ 0 w 10696828"/>
              <a:gd name="connsiteY7" fmla="*/ 5255391 h 5469547"/>
              <a:gd name="connsiteX8" fmla="*/ 3428 w 10696828"/>
              <a:gd name="connsiteY8" fmla="*/ 0 h 5469547"/>
              <a:gd name="connsiteX0" fmla="*/ 3428 w 10696828"/>
              <a:gd name="connsiteY0" fmla="*/ 0 h 5456193"/>
              <a:gd name="connsiteX1" fmla="*/ 10696828 w 10696828"/>
              <a:gd name="connsiteY1" fmla="*/ 0 h 5456193"/>
              <a:gd name="connsiteX2" fmla="*/ 10694422 w 10696828"/>
              <a:gd name="connsiteY2" fmla="*/ 4967741 h 5456193"/>
              <a:gd name="connsiteX3" fmla="*/ 8074890 w 10696828"/>
              <a:gd name="connsiteY3" fmla="*/ 5330086 h 5456193"/>
              <a:gd name="connsiteX4" fmla="*/ 5572907 w 10696828"/>
              <a:gd name="connsiteY4" fmla="*/ 5299921 h 5456193"/>
              <a:gd name="connsiteX5" fmla="*/ 4284215 w 10696828"/>
              <a:gd name="connsiteY5" fmla="*/ 5205117 h 5456193"/>
              <a:gd name="connsiteX6" fmla="*/ 1950175 w 10696828"/>
              <a:gd name="connsiteY6" fmla="*/ 5084455 h 5456193"/>
              <a:gd name="connsiteX7" fmla="*/ 0 w 10696828"/>
              <a:gd name="connsiteY7" fmla="*/ 5255391 h 5456193"/>
              <a:gd name="connsiteX8" fmla="*/ 3428 w 10696828"/>
              <a:gd name="connsiteY8" fmla="*/ 0 h 5456193"/>
              <a:gd name="connsiteX0" fmla="*/ 3428 w 10698952"/>
              <a:gd name="connsiteY0" fmla="*/ 0 h 5500772"/>
              <a:gd name="connsiteX1" fmla="*/ 10696828 w 10698952"/>
              <a:gd name="connsiteY1" fmla="*/ 0 h 5500772"/>
              <a:gd name="connsiteX2" fmla="*/ 10698136 w 10698952"/>
              <a:gd name="connsiteY2" fmla="*/ 5042436 h 5500772"/>
              <a:gd name="connsiteX3" fmla="*/ 8074890 w 10698952"/>
              <a:gd name="connsiteY3" fmla="*/ 5330086 h 5500772"/>
              <a:gd name="connsiteX4" fmla="*/ 5572907 w 10698952"/>
              <a:gd name="connsiteY4" fmla="*/ 5299921 h 5500772"/>
              <a:gd name="connsiteX5" fmla="*/ 4284215 w 10698952"/>
              <a:gd name="connsiteY5" fmla="*/ 5205117 h 5500772"/>
              <a:gd name="connsiteX6" fmla="*/ 1950175 w 10698952"/>
              <a:gd name="connsiteY6" fmla="*/ 5084455 h 5500772"/>
              <a:gd name="connsiteX7" fmla="*/ 0 w 10698952"/>
              <a:gd name="connsiteY7" fmla="*/ 5255391 h 5500772"/>
              <a:gd name="connsiteX8" fmla="*/ 3428 w 10698952"/>
              <a:gd name="connsiteY8" fmla="*/ 0 h 5500772"/>
              <a:gd name="connsiteX0" fmla="*/ 3428 w 10698952"/>
              <a:gd name="connsiteY0" fmla="*/ 0 h 5357475"/>
              <a:gd name="connsiteX1" fmla="*/ 10696828 w 10698952"/>
              <a:gd name="connsiteY1" fmla="*/ 0 h 5357475"/>
              <a:gd name="connsiteX2" fmla="*/ 10698136 w 10698952"/>
              <a:gd name="connsiteY2" fmla="*/ 5042436 h 5357475"/>
              <a:gd name="connsiteX3" fmla="*/ 8074890 w 10698952"/>
              <a:gd name="connsiteY3" fmla="*/ 5330086 h 5357475"/>
              <a:gd name="connsiteX4" fmla="*/ 5572907 w 10698952"/>
              <a:gd name="connsiteY4" fmla="*/ 5299921 h 5357475"/>
              <a:gd name="connsiteX5" fmla="*/ 4284215 w 10698952"/>
              <a:gd name="connsiteY5" fmla="*/ 5205117 h 5357475"/>
              <a:gd name="connsiteX6" fmla="*/ 1950175 w 10698952"/>
              <a:gd name="connsiteY6" fmla="*/ 5084455 h 5357475"/>
              <a:gd name="connsiteX7" fmla="*/ 0 w 10698952"/>
              <a:gd name="connsiteY7" fmla="*/ 5255391 h 5357475"/>
              <a:gd name="connsiteX8" fmla="*/ 3428 w 10698952"/>
              <a:gd name="connsiteY8" fmla="*/ 0 h 5357475"/>
              <a:gd name="connsiteX0" fmla="*/ 3428 w 10698952"/>
              <a:gd name="connsiteY0" fmla="*/ 0 h 5357475"/>
              <a:gd name="connsiteX1" fmla="*/ 10696828 w 10698952"/>
              <a:gd name="connsiteY1" fmla="*/ 0 h 5357475"/>
              <a:gd name="connsiteX2" fmla="*/ 10698136 w 10698952"/>
              <a:gd name="connsiteY2" fmla="*/ 5042436 h 5357475"/>
              <a:gd name="connsiteX3" fmla="*/ 8074890 w 10698952"/>
              <a:gd name="connsiteY3" fmla="*/ 5330086 h 5357475"/>
              <a:gd name="connsiteX4" fmla="*/ 5572907 w 10698952"/>
              <a:gd name="connsiteY4" fmla="*/ 5299921 h 5357475"/>
              <a:gd name="connsiteX5" fmla="*/ 4284215 w 10698952"/>
              <a:gd name="connsiteY5" fmla="*/ 5205117 h 5357475"/>
              <a:gd name="connsiteX6" fmla="*/ 1950175 w 10698952"/>
              <a:gd name="connsiteY6" fmla="*/ 5084455 h 5357475"/>
              <a:gd name="connsiteX7" fmla="*/ 0 w 10698952"/>
              <a:gd name="connsiteY7" fmla="*/ 5255391 h 5357475"/>
              <a:gd name="connsiteX8" fmla="*/ 3428 w 10698952"/>
              <a:gd name="connsiteY8" fmla="*/ 0 h 5357475"/>
              <a:gd name="connsiteX0" fmla="*/ 3428 w 10698952"/>
              <a:gd name="connsiteY0" fmla="*/ 0 h 5357475"/>
              <a:gd name="connsiteX1" fmla="*/ 10696828 w 10698952"/>
              <a:gd name="connsiteY1" fmla="*/ 0 h 5357475"/>
              <a:gd name="connsiteX2" fmla="*/ 10698136 w 10698952"/>
              <a:gd name="connsiteY2" fmla="*/ 5042436 h 5357475"/>
              <a:gd name="connsiteX3" fmla="*/ 8074890 w 10698952"/>
              <a:gd name="connsiteY3" fmla="*/ 5330086 h 5357475"/>
              <a:gd name="connsiteX4" fmla="*/ 5572907 w 10698952"/>
              <a:gd name="connsiteY4" fmla="*/ 5299921 h 5357475"/>
              <a:gd name="connsiteX5" fmla="*/ 4284215 w 10698952"/>
              <a:gd name="connsiteY5" fmla="*/ 5205117 h 5357475"/>
              <a:gd name="connsiteX6" fmla="*/ 1950175 w 10698952"/>
              <a:gd name="connsiteY6" fmla="*/ 5084455 h 5357475"/>
              <a:gd name="connsiteX7" fmla="*/ 0 w 10698952"/>
              <a:gd name="connsiteY7" fmla="*/ 5255391 h 5357475"/>
              <a:gd name="connsiteX8" fmla="*/ 3428 w 10698952"/>
              <a:gd name="connsiteY8" fmla="*/ 0 h 5357475"/>
              <a:gd name="connsiteX0" fmla="*/ 3428 w 10698952"/>
              <a:gd name="connsiteY0" fmla="*/ 0 h 5357475"/>
              <a:gd name="connsiteX1" fmla="*/ 10696828 w 10698952"/>
              <a:gd name="connsiteY1" fmla="*/ 0 h 5357475"/>
              <a:gd name="connsiteX2" fmla="*/ 10698136 w 10698952"/>
              <a:gd name="connsiteY2" fmla="*/ 5042436 h 5357475"/>
              <a:gd name="connsiteX3" fmla="*/ 8074890 w 10698952"/>
              <a:gd name="connsiteY3" fmla="*/ 5330086 h 5357475"/>
              <a:gd name="connsiteX4" fmla="*/ 5572907 w 10698952"/>
              <a:gd name="connsiteY4" fmla="*/ 5299921 h 5357475"/>
              <a:gd name="connsiteX5" fmla="*/ 4284215 w 10698952"/>
              <a:gd name="connsiteY5" fmla="*/ 5205117 h 5357475"/>
              <a:gd name="connsiteX6" fmla="*/ 1950175 w 10698952"/>
              <a:gd name="connsiteY6" fmla="*/ 5084455 h 5357475"/>
              <a:gd name="connsiteX7" fmla="*/ 0 w 10698952"/>
              <a:gd name="connsiteY7" fmla="*/ 5255391 h 5357475"/>
              <a:gd name="connsiteX8" fmla="*/ 3428 w 10698952"/>
              <a:gd name="connsiteY8" fmla="*/ 0 h 5357475"/>
              <a:gd name="connsiteX0" fmla="*/ 3428 w 10698952"/>
              <a:gd name="connsiteY0" fmla="*/ 0 h 5357475"/>
              <a:gd name="connsiteX1" fmla="*/ 10696828 w 10698952"/>
              <a:gd name="connsiteY1" fmla="*/ 0 h 5357475"/>
              <a:gd name="connsiteX2" fmla="*/ 10698136 w 10698952"/>
              <a:gd name="connsiteY2" fmla="*/ 5042436 h 5357475"/>
              <a:gd name="connsiteX3" fmla="*/ 8074890 w 10698952"/>
              <a:gd name="connsiteY3" fmla="*/ 5330086 h 5357475"/>
              <a:gd name="connsiteX4" fmla="*/ 5572907 w 10698952"/>
              <a:gd name="connsiteY4" fmla="*/ 5299921 h 5357475"/>
              <a:gd name="connsiteX5" fmla="*/ 4284215 w 10698952"/>
              <a:gd name="connsiteY5" fmla="*/ 5205117 h 5357475"/>
              <a:gd name="connsiteX6" fmla="*/ 1950175 w 10698952"/>
              <a:gd name="connsiteY6" fmla="*/ 5084455 h 5357475"/>
              <a:gd name="connsiteX7" fmla="*/ 0 w 10698952"/>
              <a:gd name="connsiteY7" fmla="*/ 5255391 h 5357475"/>
              <a:gd name="connsiteX8" fmla="*/ 3428 w 10698952"/>
              <a:gd name="connsiteY8" fmla="*/ 0 h 5357475"/>
              <a:gd name="connsiteX0" fmla="*/ 3428 w 10698952"/>
              <a:gd name="connsiteY0" fmla="*/ 0 h 5359544"/>
              <a:gd name="connsiteX1" fmla="*/ 10696828 w 10698952"/>
              <a:gd name="connsiteY1" fmla="*/ 0 h 5359544"/>
              <a:gd name="connsiteX2" fmla="*/ 10698136 w 10698952"/>
              <a:gd name="connsiteY2" fmla="*/ 5042436 h 5359544"/>
              <a:gd name="connsiteX3" fmla="*/ 8074890 w 10698952"/>
              <a:gd name="connsiteY3" fmla="*/ 5330086 h 5359544"/>
              <a:gd name="connsiteX4" fmla="*/ 5572907 w 10698952"/>
              <a:gd name="connsiteY4" fmla="*/ 5299921 h 5359544"/>
              <a:gd name="connsiteX5" fmla="*/ 4284215 w 10698952"/>
              <a:gd name="connsiteY5" fmla="*/ 5205117 h 5359544"/>
              <a:gd name="connsiteX6" fmla="*/ 1950175 w 10698952"/>
              <a:gd name="connsiteY6" fmla="*/ 5084455 h 5359544"/>
              <a:gd name="connsiteX7" fmla="*/ 0 w 10698952"/>
              <a:gd name="connsiteY7" fmla="*/ 5255391 h 5359544"/>
              <a:gd name="connsiteX8" fmla="*/ 3428 w 10698952"/>
              <a:gd name="connsiteY8" fmla="*/ 0 h 5359544"/>
              <a:gd name="connsiteX0" fmla="*/ 3428 w 10698952"/>
              <a:gd name="connsiteY0" fmla="*/ 0 h 5382137"/>
              <a:gd name="connsiteX1" fmla="*/ 10696828 w 10698952"/>
              <a:gd name="connsiteY1" fmla="*/ 0 h 5382137"/>
              <a:gd name="connsiteX2" fmla="*/ 10698136 w 10698952"/>
              <a:gd name="connsiteY2" fmla="*/ 5042436 h 5382137"/>
              <a:gd name="connsiteX3" fmla="*/ 8063751 w 10698952"/>
              <a:gd name="connsiteY3" fmla="*/ 5358097 h 5382137"/>
              <a:gd name="connsiteX4" fmla="*/ 5572907 w 10698952"/>
              <a:gd name="connsiteY4" fmla="*/ 5299921 h 5382137"/>
              <a:gd name="connsiteX5" fmla="*/ 4284215 w 10698952"/>
              <a:gd name="connsiteY5" fmla="*/ 5205117 h 5382137"/>
              <a:gd name="connsiteX6" fmla="*/ 1950175 w 10698952"/>
              <a:gd name="connsiteY6" fmla="*/ 5084455 h 5382137"/>
              <a:gd name="connsiteX7" fmla="*/ 0 w 10698952"/>
              <a:gd name="connsiteY7" fmla="*/ 5255391 h 5382137"/>
              <a:gd name="connsiteX8" fmla="*/ 3428 w 10698952"/>
              <a:gd name="connsiteY8" fmla="*/ 0 h 5382137"/>
              <a:gd name="connsiteX0" fmla="*/ 3428 w 10698952"/>
              <a:gd name="connsiteY0" fmla="*/ 0 h 5382137"/>
              <a:gd name="connsiteX1" fmla="*/ 10696828 w 10698952"/>
              <a:gd name="connsiteY1" fmla="*/ 0 h 5382137"/>
              <a:gd name="connsiteX2" fmla="*/ 10698136 w 10698952"/>
              <a:gd name="connsiteY2" fmla="*/ 5042436 h 5382137"/>
              <a:gd name="connsiteX3" fmla="*/ 8063751 w 10698952"/>
              <a:gd name="connsiteY3" fmla="*/ 5358097 h 5382137"/>
              <a:gd name="connsiteX4" fmla="*/ 5572907 w 10698952"/>
              <a:gd name="connsiteY4" fmla="*/ 5299921 h 5382137"/>
              <a:gd name="connsiteX5" fmla="*/ 4284215 w 10698952"/>
              <a:gd name="connsiteY5" fmla="*/ 5205117 h 5382137"/>
              <a:gd name="connsiteX6" fmla="*/ 1950175 w 10698952"/>
              <a:gd name="connsiteY6" fmla="*/ 5084455 h 5382137"/>
              <a:gd name="connsiteX7" fmla="*/ 0 w 10698952"/>
              <a:gd name="connsiteY7" fmla="*/ 5255391 h 5382137"/>
              <a:gd name="connsiteX8" fmla="*/ 3428 w 10698952"/>
              <a:gd name="connsiteY8" fmla="*/ 0 h 5382137"/>
              <a:gd name="connsiteX0" fmla="*/ 3428 w 10698952"/>
              <a:gd name="connsiteY0" fmla="*/ 0 h 5382137"/>
              <a:gd name="connsiteX1" fmla="*/ 10696828 w 10698952"/>
              <a:gd name="connsiteY1" fmla="*/ 0 h 5382137"/>
              <a:gd name="connsiteX2" fmla="*/ 10698136 w 10698952"/>
              <a:gd name="connsiteY2" fmla="*/ 5042436 h 5382137"/>
              <a:gd name="connsiteX3" fmla="*/ 8063751 w 10698952"/>
              <a:gd name="connsiteY3" fmla="*/ 5358097 h 5382137"/>
              <a:gd name="connsiteX4" fmla="*/ 5572907 w 10698952"/>
              <a:gd name="connsiteY4" fmla="*/ 5299921 h 5382137"/>
              <a:gd name="connsiteX5" fmla="*/ 4284215 w 10698952"/>
              <a:gd name="connsiteY5" fmla="*/ 5205117 h 5382137"/>
              <a:gd name="connsiteX6" fmla="*/ 1950175 w 10698952"/>
              <a:gd name="connsiteY6" fmla="*/ 5084455 h 5382137"/>
              <a:gd name="connsiteX7" fmla="*/ 0 w 10698952"/>
              <a:gd name="connsiteY7" fmla="*/ 5255391 h 5382137"/>
              <a:gd name="connsiteX8" fmla="*/ 3428 w 10698952"/>
              <a:gd name="connsiteY8" fmla="*/ 0 h 5382137"/>
              <a:gd name="connsiteX0" fmla="*/ 3428 w 10698952"/>
              <a:gd name="connsiteY0" fmla="*/ 0 h 5382137"/>
              <a:gd name="connsiteX1" fmla="*/ 10696828 w 10698952"/>
              <a:gd name="connsiteY1" fmla="*/ 0 h 5382137"/>
              <a:gd name="connsiteX2" fmla="*/ 10698136 w 10698952"/>
              <a:gd name="connsiteY2" fmla="*/ 5042436 h 5382137"/>
              <a:gd name="connsiteX3" fmla="*/ 8063751 w 10698952"/>
              <a:gd name="connsiteY3" fmla="*/ 5358097 h 5382137"/>
              <a:gd name="connsiteX4" fmla="*/ 5572907 w 10698952"/>
              <a:gd name="connsiteY4" fmla="*/ 5299921 h 5382137"/>
              <a:gd name="connsiteX5" fmla="*/ 4284215 w 10698952"/>
              <a:gd name="connsiteY5" fmla="*/ 5205117 h 5382137"/>
              <a:gd name="connsiteX6" fmla="*/ 1950175 w 10698952"/>
              <a:gd name="connsiteY6" fmla="*/ 5084455 h 5382137"/>
              <a:gd name="connsiteX7" fmla="*/ 0 w 10698952"/>
              <a:gd name="connsiteY7" fmla="*/ 5255391 h 5382137"/>
              <a:gd name="connsiteX8" fmla="*/ 3428 w 10698952"/>
              <a:gd name="connsiteY8" fmla="*/ 0 h 53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952" h="5382137">
                <a:moveTo>
                  <a:pt x="3428" y="0"/>
                </a:moveTo>
                <a:lnTo>
                  <a:pt x="10696828" y="0"/>
                </a:lnTo>
                <a:cubicBezTo>
                  <a:pt x="10693551" y="1666807"/>
                  <a:pt x="10701413" y="3375629"/>
                  <a:pt x="10698136" y="5042436"/>
                </a:cubicBezTo>
                <a:cubicBezTo>
                  <a:pt x="9636793" y="5195687"/>
                  <a:pt x="9807786" y="5259582"/>
                  <a:pt x="8063751" y="5358097"/>
                </a:cubicBezTo>
                <a:cubicBezTo>
                  <a:pt x="7126575" y="5426328"/>
                  <a:pt x="5931067" y="5330804"/>
                  <a:pt x="5572907" y="5299921"/>
                </a:cubicBezTo>
                <a:cubicBezTo>
                  <a:pt x="5214747" y="5269038"/>
                  <a:pt x="4888575" y="5254674"/>
                  <a:pt x="4284215" y="5205117"/>
                </a:cubicBezTo>
                <a:cubicBezTo>
                  <a:pt x="3679855" y="5155560"/>
                  <a:pt x="2673350" y="5090440"/>
                  <a:pt x="1950175" y="5084455"/>
                </a:cubicBezTo>
                <a:cubicBezTo>
                  <a:pt x="784869" y="5111510"/>
                  <a:pt x="637205" y="5144697"/>
                  <a:pt x="0" y="5255391"/>
                </a:cubicBezTo>
                <a:cubicBezTo>
                  <a:pt x="1143" y="3503594"/>
                  <a:pt x="2285" y="1751797"/>
                  <a:pt x="3428" y="0"/>
                </a:cubicBezTo>
                <a:close/>
              </a:path>
            </a:pathLst>
          </a:custGeom>
        </p:spPr>
        <p:txBody>
          <a:bodyPr anchor="ctr" anchorCtr="0"/>
          <a:lstStyle>
            <a:lvl1pPr algn="ctr">
              <a:defRPr>
                <a:latin typeface="Arial" panose="020B0604020202020204" pitchFamily="34" charset="0"/>
                <a:cs typeface="Arial" panose="020B0604020202020204" pitchFamily="34" charset="0"/>
              </a:defRPr>
            </a:lvl1pPr>
          </a:lstStyle>
          <a:p>
            <a:r>
              <a:rPr lang="sv-SE" dirty="0"/>
              <a:t>Klicka på ikonen för att välja bild</a:t>
            </a:r>
          </a:p>
        </p:txBody>
      </p:sp>
      <p:sp>
        <p:nvSpPr>
          <p:cNvPr id="4" name="object 5">
            <a:extLst>
              <a:ext uri="{FF2B5EF4-FFF2-40B4-BE49-F238E27FC236}">
                <a16:creationId xmlns:a16="http://schemas.microsoft.com/office/drawing/2014/main" id="{55D6DB53-5555-409C-A95D-8749AAE6CD0D}"/>
              </a:ext>
            </a:extLst>
          </p:cNvPr>
          <p:cNvSpPr txBox="1">
            <a:spLocks noGrp="1"/>
          </p:cNvSpPr>
          <p:nvPr>
            <p:ph type="title" hasCustomPrompt="1"/>
          </p:nvPr>
        </p:nvSpPr>
        <p:spPr>
          <a:xfrm>
            <a:off x="2667600" y="363600"/>
            <a:ext cx="9001000" cy="459421"/>
          </a:xfrm>
          <a:prstGeom prst="rect">
            <a:avLst/>
          </a:prstGeom>
        </p:spPr>
        <p:txBody>
          <a:bodyPr vert="horz" wrap="square" lIns="0" tIns="12700" rIns="0" bIns="0" rtlCol="0">
            <a:spAutoFit/>
          </a:bodyPr>
          <a:lstStyle>
            <a:lvl1pPr marL="11516">
              <a:lnSpc>
                <a:spcPct val="100000"/>
              </a:lnSpc>
              <a:spcBef>
                <a:spcPts val="91"/>
              </a:spcBef>
              <a:defRPr sz="3000" b="1" i="0">
                <a:latin typeface="+mj-lt"/>
                <a:cs typeface="Arial" panose="020B0604020202020204" pitchFamily="34" charset="0"/>
              </a:defRPr>
            </a:lvl1pPr>
          </a:lstStyle>
          <a:p>
            <a:pPr marL="12700">
              <a:lnSpc>
                <a:spcPct val="100000"/>
              </a:lnSpc>
              <a:spcBef>
                <a:spcPts val="100"/>
              </a:spcBef>
            </a:pPr>
            <a:r>
              <a:rPr lang="sv-SE" sz="2902" dirty="0"/>
              <a:t>Klicka för rubrik</a:t>
            </a:r>
            <a:endParaRPr sz="2902" dirty="0"/>
          </a:p>
        </p:txBody>
      </p:sp>
    </p:spTree>
    <p:extLst>
      <p:ext uri="{BB962C8B-B14F-4D97-AF65-F5344CB8AC3E}">
        <p14:creationId xmlns:p14="http://schemas.microsoft.com/office/powerpoint/2010/main" val="3677623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2666976" y="363600"/>
            <a:ext cx="8915424" cy="1143000"/>
          </a:xfrm>
          <a:prstGeom prst="rect">
            <a:avLst/>
          </a:prstGeom>
        </p:spPr>
        <p:txBody>
          <a:bodyPr/>
          <a:lstStyle>
            <a:lvl1pPr>
              <a:defRPr>
                <a:latin typeface="+mj-lt"/>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hasCustomPrompt="1"/>
          </p:nvPr>
        </p:nvSpPr>
        <p:spPr>
          <a:xfrm>
            <a:off x="609600" y="2174875"/>
            <a:ext cx="5386917" cy="3846413"/>
          </a:xfrm>
          <a:prstGeom prst="rect">
            <a:avLst/>
          </a:prstGeo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sv-SE" dirty="0"/>
              <a:t>Skriv text eller välj bland ikonerna för annat innehåll</a:t>
            </a:r>
          </a:p>
        </p:txBody>
      </p:sp>
      <p:sp>
        <p:nvSpPr>
          <p:cNvPr id="5" name="Platshållare för text 4"/>
          <p:cNvSpPr>
            <a:spLocks noGrp="1"/>
          </p:cNvSpPr>
          <p:nvPr>
            <p:ph type="body" sz="quarter" idx="3"/>
          </p:nvPr>
        </p:nvSpPr>
        <p:spPr>
          <a:xfrm>
            <a:off x="6193368" y="1535113"/>
            <a:ext cx="5389033" cy="639762"/>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hasCustomPrompt="1"/>
          </p:nvPr>
        </p:nvSpPr>
        <p:spPr>
          <a:xfrm>
            <a:off x="6193368" y="2174875"/>
            <a:ext cx="5389033" cy="3846413"/>
          </a:xfrm>
          <a:prstGeom prst="rect">
            <a:avLst/>
          </a:prstGeo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sv-SE" dirty="0"/>
              <a:t>Skriv text eller välj bland ikonerna för annat innehåll</a:t>
            </a:r>
          </a:p>
        </p:txBody>
      </p:sp>
    </p:spTree>
    <p:extLst>
      <p:ext uri="{BB962C8B-B14F-4D97-AF65-F5344CB8AC3E}">
        <p14:creationId xmlns:p14="http://schemas.microsoft.com/office/powerpoint/2010/main" val="309583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666976" y="363600"/>
            <a:ext cx="8915424" cy="1143000"/>
          </a:xfrm>
          <a:prstGeom prst="rect">
            <a:avLst/>
          </a:prstGeom>
        </p:spPr>
        <p:txBody>
          <a:bodyPr/>
          <a:lstStyle>
            <a:lvl1pPr>
              <a:defRPr>
                <a:latin typeface="+mj-lt"/>
              </a:defRPr>
            </a:lvl1pPr>
          </a:lstStyle>
          <a:p>
            <a:r>
              <a:rPr lang="sv-SE"/>
              <a:t>Klicka här för att ändra format</a:t>
            </a:r>
            <a:endParaRPr lang="sv-SE" dirty="0"/>
          </a:p>
        </p:txBody>
      </p:sp>
    </p:spTree>
    <p:extLst>
      <p:ext uri="{BB962C8B-B14F-4D97-AF65-F5344CB8AC3E}">
        <p14:creationId xmlns:p14="http://schemas.microsoft.com/office/powerpoint/2010/main" val="3704246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99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a med flera bilder">
    <p:spTree>
      <p:nvGrpSpPr>
        <p:cNvPr id="1" name=""/>
        <p:cNvGrpSpPr/>
        <p:nvPr/>
      </p:nvGrpSpPr>
      <p:grpSpPr>
        <a:xfrm>
          <a:off x="0" y="0"/>
          <a:ext cx="0" cy="0"/>
          <a:chOff x="0" y="0"/>
          <a:chExt cx="0" cy="0"/>
        </a:xfrm>
      </p:grpSpPr>
      <p:sp>
        <p:nvSpPr>
          <p:cNvPr id="16" name="Platshållare för bild 13">
            <a:extLst>
              <a:ext uri="{FF2B5EF4-FFF2-40B4-BE49-F238E27FC236}">
                <a16:creationId xmlns:a16="http://schemas.microsoft.com/office/drawing/2014/main" id="{6B4696D4-6446-F340-B905-5D019B714CEB}"/>
              </a:ext>
            </a:extLst>
          </p:cNvPr>
          <p:cNvSpPr>
            <a:spLocks noGrp="1"/>
          </p:cNvSpPr>
          <p:nvPr>
            <p:ph type="pic" sz="quarter" idx="12" hasCustomPrompt="1"/>
          </p:nvPr>
        </p:nvSpPr>
        <p:spPr>
          <a:xfrm>
            <a:off x="5746641" y="2596354"/>
            <a:ext cx="6251230" cy="3751474"/>
          </a:xfrm>
          <a:custGeom>
            <a:avLst/>
            <a:gdLst>
              <a:gd name="connsiteX0" fmla="*/ 0 w 5467997"/>
              <a:gd name="connsiteY0" fmla="*/ 0 h 4345299"/>
              <a:gd name="connsiteX1" fmla="*/ 5467997 w 5467997"/>
              <a:gd name="connsiteY1" fmla="*/ 0 h 4345299"/>
              <a:gd name="connsiteX2" fmla="*/ 5467997 w 5467997"/>
              <a:gd name="connsiteY2" fmla="*/ 4345299 h 4345299"/>
              <a:gd name="connsiteX3" fmla="*/ 0 w 5467997"/>
              <a:gd name="connsiteY3" fmla="*/ 4345299 h 4345299"/>
              <a:gd name="connsiteX4" fmla="*/ 0 w 5467997"/>
              <a:gd name="connsiteY4" fmla="*/ 0 h 4345299"/>
              <a:gd name="connsiteX0" fmla="*/ 0 w 5467997"/>
              <a:gd name="connsiteY0" fmla="*/ 0 h 4345299"/>
              <a:gd name="connsiteX1" fmla="*/ 5467997 w 5467997"/>
              <a:gd name="connsiteY1" fmla="*/ 0 h 4345299"/>
              <a:gd name="connsiteX2" fmla="*/ 5467997 w 5467997"/>
              <a:gd name="connsiteY2" fmla="*/ 4345299 h 4345299"/>
              <a:gd name="connsiteX3" fmla="*/ 0 w 5467997"/>
              <a:gd name="connsiteY3" fmla="*/ 4060164 h 4345299"/>
              <a:gd name="connsiteX4" fmla="*/ 0 w 5467997"/>
              <a:gd name="connsiteY4" fmla="*/ 0 h 4345299"/>
              <a:gd name="connsiteX0" fmla="*/ 0 w 5467997"/>
              <a:gd name="connsiteY0" fmla="*/ 0 h 4060164"/>
              <a:gd name="connsiteX1" fmla="*/ 5467997 w 5467997"/>
              <a:gd name="connsiteY1" fmla="*/ 0 h 4060164"/>
              <a:gd name="connsiteX2" fmla="*/ 5467997 w 5467997"/>
              <a:gd name="connsiteY2" fmla="*/ 3824189 h 4060164"/>
              <a:gd name="connsiteX3" fmla="*/ 0 w 5467997"/>
              <a:gd name="connsiteY3" fmla="*/ 4060164 h 4060164"/>
              <a:gd name="connsiteX4" fmla="*/ 0 w 5467997"/>
              <a:gd name="connsiteY4" fmla="*/ 0 h 4060164"/>
              <a:gd name="connsiteX0" fmla="*/ 0 w 5467997"/>
              <a:gd name="connsiteY0" fmla="*/ 0 h 4060164"/>
              <a:gd name="connsiteX1" fmla="*/ 5467997 w 5467997"/>
              <a:gd name="connsiteY1" fmla="*/ 0 h 4060164"/>
              <a:gd name="connsiteX2" fmla="*/ 5467997 w 5467997"/>
              <a:gd name="connsiteY2" fmla="*/ 3824189 h 4060164"/>
              <a:gd name="connsiteX3" fmla="*/ 0 w 5467997"/>
              <a:gd name="connsiteY3" fmla="*/ 4060164 h 4060164"/>
              <a:gd name="connsiteX4" fmla="*/ 0 w 5467997"/>
              <a:gd name="connsiteY4" fmla="*/ 0 h 4060164"/>
              <a:gd name="connsiteX0" fmla="*/ 0 w 5467997"/>
              <a:gd name="connsiteY0" fmla="*/ 0 h 4125711"/>
              <a:gd name="connsiteX1" fmla="*/ 5467997 w 5467997"/>
              <a:gd name="connsiteY1" fmla="*/ 0 h 4125711"/>
              <a:gd name="connsiteX2" fmla="*/ 5467997 w 5467997"/>
              <a:gd name="connsiteY2" fmla="*/ 3824189 h 4125711"/>
              <a:gd name="connsiteX3" fmla="*/ 0 w 5467997"/>
              <a:gd name="connsiteY3" fmla="*/ 4060164 h 4125711"/>
              <a:gd name="connsiteX4" fmla="*/ 0 w 5467997"/>
              <a:gd name="connsiteY4" fmla="*/ 0 h 4125711"/>
              <a:gd name="connsiteX0" fmla="*/ 0 w 5467997"/>
              <a:gd name="connsiteY0" fmla="*/ 0 h 4125711"/>
              <a:gd name="connsiteX1" fmla="*/ 5467997 w 5467997"/>
              <a:gd name="connsiteY1" fmla="*/ 0 h 4125711"/>
              <a:gd name="connsiteX2" fmla="*/ 5467997 w 5467997"/>
              <a:gd name="connsiteY2" fmla="*/ 3824189 h 4125711"/>
              <a:gd name="connsiteX3" fmla="*/ 0 w 5467997"/>
              <a:gd name="connsiteY3" fmla="*/ 4060164 h 4125711"/>
              <a:gd name="connsiteX4" fmla="*/ 0 w 5467997"/>
              <a:gd name="connsiteY4" fmla="*/ 0 h 4125711"/>
              <a:gd name="connsiteX0" fmla="*/ 0 w 5467997"/>
              <a:gd name="connsiteY0" fmla="*/ 0 h 4107038"/>
              <a:gd name="connsiteX1" fmla="*/ 5467997 w 5467997"/>
              <a:gd name="connsiteY1" fmla="*/ 0 h 4107038"/>
              <a:gd name="connsiteX2" fmla="*/ 5467997 w 5467997"/>
              <a:gd name="connsiteY2" fmla="*/ 3824189 h 4107038"/>
              <a:gd name="connsiteX3" fmla="*/ 0 w 5467997"/>
              <a:gd name="connsiteY3" fmla="*/ 4060164 h 4107038"/>
              <a:gd name="connsiteX4" fmla="*/ 0 w 5467997"/>
              <a:gd name="connsiteY4" fmla="*/ 0 h 4107038"/>
              <a:gd name="connsiteX0" fmla="*/ 0 w 5475423"/>
              <a:gd name="connsiteY0" fmla="*/ 0 h 4100452"/>
              <a:gd name="connsiteX1" fmla="*/ 5467997 w 5475423"/>
              <a:gd name="connsiteY1" fmla="*/ 0 h 4100452"/>
              <a:gd name="connsiteX2" fmla="*/ 5475423 w 5475423"/>
              <a:gd name="connsiteY2" fmla="*/ 3796178 h 4100452"/>
              <a:gd name="connsiteX3" fmla="*/ 0 w 5475423"/>
              <a:gd name="connsiteY3" fmla="*/ 4060164 h 4100452"/>
              <a:gd name="connsiteX4" fmla="*/ 0 w 5475423"/>
              <a:gd name="connsiteY4" fmla="*/ 0 h 4100452"/>
              <a:gd name="connsiteX0" fmla="*/ 0 w 5475423"/>
              <a:gd name="connsiteY0" fmla="*/ 0 h 4090191"/>
              <a:gd name="connsiteX1" fmla="*/ 5467997 w 5475423"/>
              <a:gd name="connsiteY1" fmla="*/ 0 h 4090191"/>
              <a:gd name="connsiteX2" fmla="*/ 5475423 w 5475423"/>
              <a:gd name="connsiteY2" fmla="*/ 3796178 h 4090191"/>
              <a:gd name="connsiteX3" fmla="*/ 0 w 5475423"/>
              <a:gd name="connsiteY3" fmla="*/ 4060164 h 4090191"/>
              <a:gd name="connsiteX4" fmla="*/ 0 w 5475423"/>
              <a:gd name="connsiteY4" fmla="*/ 0 h 4090191"/>
              <a:gd name="connsiteX0" fmla="*/ 0 w 5475423"/>
              <a:gd name="connsiteY0" fmla="*/ 0 h 4377483"/>
              <a:gd name="connsiteX1" fmla="*/ 5467997 w 5475423"/>
              <a:gd name="connsiteY1" fmla="*/ 0 h 4377483"/>
              <a:gd name="connsiteX2" fmla="*/ 5475423 w 5475423"/>
              <a:gd name="connsiteY2" fmla="*/ 3796178 h 4377483"/>
              <a:gd name="connsiteX3" fmla="*/ 1802751 w 5475423"/>
              <a:gd name="connsiteY3" fmla="*/ 4078747 h 4377483"/>
              <a:gd name="connsiteX4" fmla="*/ 0 w 5475423"/>
              <a:gd name="connsiteY4" fmla="*/ 4060164 h 4377483"/>
              <a:gd name="connsiteX5" fmla="*/ 0 w 5475423"/>
              <a:gd name="connsiteY5" fmla="*/ 0 h 4377483"/>
              <a:gd name="connsiteX0" fmla="*/ 0 w 5475423"/>
              <a:gd name="connsiteY0" fmla="*/ 0 h 4179277"/>
              <a:gd name="connsiteX1" fmla="*/ 5467997 w 5475423"/>
              <a:gd name="connsiteY1" fmla="*/ 0 h 4179277"/>
              <a:gd name="connsiteX2" fmla="*/ 5475423 w 5475423"/>
              <a:gd name="connsiteY2" fmla="*/ 3796178 h 4179277"/>
              <a:gd name="connsiteX3" fmla="*/ 1802751 w 5475423"/>
              <a:gd name="connsiteY3" fmla="*/ 4078747 h 4179277"/>
              <a:gd name="connsiteX4" fmla="*/ 0 w 5475423"/>
              <a:gd name="connsiteY4" fmla="*/ 4060164 h 4179277"/>
              <a:gd name="connsiteX5" fmla="*/ 0 w 5475423"/>
              <a:gd name="connsiteY5" fmla="*/ 0 h 4179277"/>
              <a:gd name="connsiteX0" fmla="*/ 0 w 5475423"/>
              <a:gd name="connsiteY0" fmla="*/ 0 h 4185222"/>
              <a:gd name="connsiteX1" fmla="*/ 5467997 w 5475423"/>
              <a:gd name="connsiteY1" fmla="*/ 0 h 4185222"/>
              <a:gd name="connsiteX2" fmla="*/ 5475423 w 5475423"/>
              <a:gd name="connsiteY2" fmla="*/ 3796178 h 4185222"/>
              <a:gd name="connsiteX3" fmla="*/ 1791612 w 5475423"/>
              <a:gd name="connsiteY3" fmla="*/ 4092752 h 4185222"/>
              <a:gd name="connsiteX4" fmla="*/ 0 w 5475423"/>
              <a:gd name="connsiteY4" fmla="*/ 4060164 h 4185222"/>
              <a:gd name="connsiteX5" fmla="*/ 0 w 5475423"/>
              <a:gd name="connsiteY5" fmla="*/ 0 h 4185222"/>
              <a:gd name="connsiteX0" fmla="*/ 0 w 5475423"/>
              <a:gd name="connsiteY0" fmla="*/ 0 h 4209622"/>
              <a:gd name="connsiteX1" fmla="*/ 5467997 w 5475423"/>
              <a:gd name="connsiteY1" fmla="*/ 0 h 4209622"/>
              <a:gd name="connsiteX2" fmla="*/ 5475423 w 5475423"/>
              <a:gd name="connsiteY2" fmla="*/ 3796178 h 4209622"/>
              <a:gd name="connsiteX3" fmla="*/ 1791612 w 5475423"/>
              <a:gd name="connsiteY3" fmla="*/ 4092752 h 4209622"/>
              <a:gd name="connsiteX4" fmla="*/ 0 w 5475423"/>
              <a:gd name="connsiteY4" fmla="*/ 4060164 h 4209622"/>
              <a:gd name="connsiteX5" fmla="*/ 0 w 5475423"/>
              <a:gd name="connsiteY5" fmla="*/ 0 h 4209622"/>
              <a:gd name="connsiteX0" fmla="*/ 0 w 5475423"/>
              <a:gd name="connsiteY0" fmla="*/ 0 h 4214045"/>
              <a:gd name="connsiteX1" fmla="*/ 5467997 w 5475423"/>
              <a:gd name="connsiteY1" fmla="*/ 0 h 4214045"/>
              <a:gd name="connsiteX2" fmla="*/ 5475423 w 5475423"/>
              <a:gd name="connsiteY2" fmla="*/ 3796178 h 4214045"/>
              <a:gd name="connsiteX3" fmla="*/ 2838674 w 5475423"/>
              <a:gd name="connsiteY3" fmla="*/ 4102089 h 4214045"/>
              <a:gd name="connsiteX4" fmla="*/ 0 w 5475423"/>
              <a:gd name="connsiteY4" fmla="*/ 4060164 h 4214045"/>
              <a:gd name="connsiteX5" fmla="*/ 0 w 5475423"/>
              <a:gd name="connsiteY5" fmla="*/ 0 h 4214045"/>
              <a:gd name="connsiteX0" fmla="*/ 0 w 5475423"/>
              <a:gd name="connsiteY0" fmla="*/ 0 h 4120056"/>
              <a:gd name="connsiteX1" fmla="*/ 5467997 w 5475423"/>
              <a:gd name="connsiteY1" fmla="*/ 0 h 4120056"/>
              <a:gd name="connsiteX2" fmla="*/ 5475423 w 5475423"/>
              <a:gd name="connsiteY2" fmla="*/ 3796178 h 4120056"/>
              <a:gd name="connsiteX3" fmla="*/ 2838674 w 5475423"/>
              <a:gd name="connsiteY3" fmla="*/ 4102089 h 4120056"/>
              <a:gd name="connsiteX4" fmla="*/ 0 w 5475423"/>
              <a:gd name="connsiteY4" fmla="*/ 4060164 h 4120056"/>
              <a:gd name="connsiteX5" fmla="*/ 0 w 5475423"/>
              <a:gd name="connsiteY5" fmla="*/ 0 h 4120056"/>
              <a:gd name="connsiteX0" fmla="*/ 0 w 5475423"/>
              <a:gd name="connsiteY0" fmla="*/ 0 h 4120057"/>
              <a:gd name="connsiteX1" fmla="*/ 5467997 w 5475423"/>
              <a:gd name="connsiteY1" fmla="*/ 0 h 4120057"/>
              <a:gd name="connsiteX2" fmla="*/ 5475423 w 5475423"/>
              <a:gd name="connsiteY2" fmla="*/ 3796178 h 4120057"/>
              <a:gd name="connsiteX3" fmla="*/ 2838674 w 5475423"/>
              <a:gd name="connsiteY3" fmla="*/ 4102090 h 4120057"/>
              <a:gd name="connsiteX4" fmla="*/ 0 w 5475423"/>
              <a:gd name="connsiteY4" fmla="*/ 4060164 h 4120057"/>
              <a:gd name="connsiteX5" fmla="*/ 0 w 5475423"/>
              <a:gd name="connsiteY5" fmla="*/ 0 h 4120057"/>
              <a:gd name="connsiteX0" fmla="*/ 0 w 5475423"/>
              <a:gd name="connsiteY0" fmla="*/ 0 h 4139578"/>
              <a:gd name="connsiteX1" fmla="*/ 5467997 w 5475423"/>
              <a:gd name="connsiteY1" fmla="*/ 0 h 4139578"/>
              <a:gd name="connsiteX2" fmla="*/ 5475423 w 5475423"/>
              <a:gd name="connsiteY2" fmla="*/ 3796178 h 4139578"/>
              <a:gd name="connsiteX3" fmla="*/ 2823822 w 5475423"/>
              <a:gd name="connsiteY3" fmla="*/ 4125432 h 4139578"/>
              <a:gd name="connsiteX4" fmla="*/ 0 w 5475423"/>
              <a:gd name="connsiteY4" fmla="*/ 4060164 h 4139578"/>
              <a:gd name="connsiteX5" fmla="*/ 0 w 5475423"/>
              <a:gd name="connsiteY5" fmla="*/ 0 h 4139578"/>
              <a:gd name="connsiteX0" fmla="*/ 0 w 5475423"/>
              <a:gd name="connsiteY0" fmla="*/ 0 h 4139578"/>
              <a:gd name="connsiteX1" fmla="*/ 5467997 w 5475423"/>
              <a:gd name="connsiteY1" fmla="*/ 0 h 4139578"/>
              <a:gd name="connsiteX2" fmla="*/ 5475423 w 5475423"/>
              <a:gd name="connsiteY2" fmla="*/ 3796178 h 4139578"/>
              <a:gd name="connsiteX3" fmla="*/ 2823822 w 5475423"/>
              <a:gd name="connsiteY3" fmla="*/ 4125432 h 4139578"/>
              <a:gd name="connsiteX4" fmla="*/ 0 w 5475423"/>
              <a:gd name="connsiteY4" fmla="*/ 4060164 h 4139578"/>
              <a:gd name="connsiteX5" fmla="*/ 0 w 5475423"/>
              <a:gd name="connsiteY5" fmla="*/ 0 h 4139578"/>
              <a:gd name="connsiteX0" fmla="*/ 0 w 5475423"/>
              <a:gd name="connsiteY0" fmla="*/ 0 h 4139578"/>
              <a:gd name="connsiteX1" fmla="*/ 5467997 w 5475423"/>
              <a:gd name="connsiteY1" fmla="*/ 0 h 4139578"/>
              <a:gd name="connsiteX2" fmla="*/ 5475423 w 5475423"/>
              <a:gd name="connsiteY2" fmla="*/ 3796179 h 4139578"/>
              <a:gd name="connsiteX3" fmla="*/ 2823822 w 5475423"/>
              <a:gd name="connsiteY3" fmla="*/ 4125432 h 4139578"/>
              <a:gd name="connsiteX4" fmla="*/ 0 w 5475423"/>
              <a:gd name="connsiteY4" fmla="*/ 4060164 h 4139578"/>
              <a:gd name="connsiteX5" fmla="*/ 0 w 5475423"/>
              <a:gd name="connsiteY5" fmla="*/ 0 h 4139578"/>
              <a:gd name="connsiteX0" fmla="*/ 0 w 5479137"/>
              <a:gd name="connsiteY0" fmla="*/ 0 h 4139578"/>
              <a:gd name="connsiteX1" fmla="*/ 5467997 w 5479137"/>
              <a:gd name="connsiteY1" fmla="*/ 0 h 4139578"/>
              <a:gd name="connsiteX2" fmla="*/ 5479137 w 5479137"/>
              <a:gd name="connsiteY2" fmla="*/ 3805516 h 4139578"/>
              <a:gd name="connsiteX3" fmla="*/ 2823822 w 5479137"/>
              <a:gd name="connsiteY3" fmla="*/ 4125432 h 4139578"/>
              <a:gd name="connsiteX4" fmla="*/ 0 w 5479137"/>
              <a:gd name="connsiteY4" fmla="*/ 4060164 h 4139578"/>
              <a:gd name="connsiteX5" fmla="*/ 0 w 5479137"/>
              <a:gd name="connsiteY5" fmla="*/ 0 h 4139578"/>
              <a:gd name="connsiteX0" fmla="*/ 3713 w 5482850"/>
              <a:gd name="connsiteY0" fmla="*/ 0 h 4137041"/>
              <a:gd name="connsiteX1" fmla="*/ 5471710 w 5482850"/>
              <a:gd name="connsiteY1" fmla="*/ 0 h 4137041"/>
              <a:gd name="connsiteX2" fmla="*/ 5482850 w 5482850"/>
              <a:gd name="connsiteY2" fmla="*/ 3805516 h 4137041"/>
              <a:gd name="connsiteX3" fmla="*/ 2827535 w 5482850"/>
              <a:gd name="connsiteY3" fmla="*/ 4125432 h 4137041"/>
              <a:gd name="connsiteX4" fmla="*/ 0 w 5482850"/>
              <a:gd name="connsiteY4" fmla="*/ 4036822 h 4137041"/>
              <a:gd name="connsiteX5" fmla="*/ 3713 w 5482850"/>
              <a:gd name="connsiteY5" fmla="*/ 0 h 41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2850" h="4137041">
                <a:moveTo>
                  <a:pt x="3713" y="0"/>
                </a:moveTo>
                <a:lnTo>
                  <a:pt x="5471710" y="0"/>
                </a:lnTo>
                <a:cubicBezTo>
                  <a:pt x="5474185" y="1265393"/>
                  <a:pt x="5480375" y="2540123"/>
                  <a:pt x="5482850" y="3805516"/>
                </a:cubicBezTo>
                <a:cubicBezTo>
                  <a:pt x="4641771" y="3948437"/>
                  <a:pt x="3762383" y="4058093"/>
                  <a:pt x="2827535" y="4125432"/>
                </a:cubicBezTo>
                <a:cubicBezTo>
                  <a:pt x="1914965" y="4169430"/>
                  <a:pt x="526951" y="4077039"/>
                  <a:pt x="0" y="4036822"/>
                </a:cubicBezTo>
                <a:cubicBezTo>
                  <a:pt x="1238" y="2691215"/>
                  <a:pt x="2475" y="1345607"/>
                  <a:pt x="3713" y="0"/>
                </a:cubicBezTo>
                <a:close/>
              </a:path>
            </a:pathLst>
          </a:custGeom>
        </p:spPr>
        <p:txBody>
          <a:bodyPr anchor="ctr" anchorCtr="0"/>
          <a:lstStyle>
            <a:lvl1pPr marL="0" indent="0" algn="ctr">
              <a:buNone/>
              <a:defRPr>
                <a:latin typeface="Arial" panose="020B0604020202020204" pitchFamily="34" charset="0"/>
                <a:cs typeface="Arial" panose="020B0604020202020204" pitchFamily="34" charset="0"/>
              </a:defRPr>
            </a:lvl1pPr>
          </a:lstStyle>
          <a:p>
            <a:r>
              <a:rPr lang="sv-SE" dirty="0"/>
              <a:t>Klicka på ikonen för att välja största bild</a:t>
            </a:r>
          </a:p>
        </p:txBody>
      </p:sp>
      <p:sp>
        <p:nvSpPr>
          <p:cNvPr id="10" name="object 5">
            <a:extLst>
              <a:ext uri="{FF2B5EF4-FFF2-40B4-BE49-F238E27FC236}">
                <a16:creationId xmlns:a16="http://schemas.microsoft.com/office/drawing/2014/main" id="{3C2E4870-D35B-BD40-BA28-544D572B6F44}"/>
              </a:ext>
            </a:extLst>
          </p:cNvPr>
          <p:cNvSpPr txBox="1">
            <a:spLocks noGrp="1"/>
          </p:cNvSpPr>
          <p:nvPr>
            <p:ph type="title" hasCustomPrompt="1"/>
          </p:nvPr>
        </p:nvSpPr>
        <p:spPr>
          <a:xfrm>
            <a:off x="574974" y="1906935"/>
            <a:ext cx="4652238" cy="459421"/>
          </a:xfrm>
          <a:prstGeom prst="rect">
            <a:avLst/>
          </a:prstGeom>
        </p:spPr>
        <p:txBody>
          <a:bodyPr vert="horz" wrap="square" lIns="0" tIns="12700" rIns="0" bIns="0" rtlCol="0">
            <a:spAutoFit/>
          </a:bodyPr>
          <a:lstStyle>
            <a:lvl1pPr marL="11516">
              <a:lnSpc>
                <a:spcPct val="100000"/>
              </a:lnSpc>
              <a:spcBef>
                <a:spcPts val="91"/>
              </a:spcBef>
              <a:defRPr sz="3000" b="1" i="0">
                <a:latin typeface="+mj-lt"/>
                <a:cs typeface="Arial" panose="020B0604020202020204" pitchFamily="34" charset="0"/>
              </a:defRPr>
            </a:lvl1pPr>
          </a:lstStyle>
          <a:p>
            <a:pPr marL="12700">
              <a:lnSpc>
                <a:spcPct val="100000"/>
              </a:lnSpc>
              <a:spcBef>
                <a:spcPts val="100"/>
              </a:spcBef>
            </a:pPr>
            <a:r>
              <a:rPr lang="sv-SE" sz="2902" dirty="0"/>
              <a:t>Klicka för rubrik</a:t>
            </a:r>
            <a:endParaRPr sz="2902" dirty="0"/>
          </a:p>
        </p:txBody>
      </p:sp>
      <p:sp>
        <p:nvSpPr>
          <p:cNvPr id="14" name="Platshållare för bild 13">
            <a:extLst>
              <a:ext uri="{FF2B5EF4-FFF2-40B4-BE49-F238E27FC236}">
                <a16:creationId xmlns:a16="http://schemas.microsoft.com/office/drawing/2014/main" id="{82640828-130C-DC4D-B8B4-05674762C42A}"/>
              </a:ext>
            </a:extLst>
          </p:cNvPr>
          <p:cNvSpPr>
            <a:spLocks noGrp="1"/>
          </p:cNvSpPr>
          <p:nvPr>
            <p:ph type="pic" sz="quarter" idx="10" hasCustomPrompt="1"/>
          </p:nvPr>
        </p:nvSpPr>
        <p:spPr>
          <a:xfrm>
            <a:off x="5750874" y="174853"/>
            <a:ext cx="2407268" cy="2262967"/>
          </a:xfrm>
          <a:prstGeom prst="rect">
            <a:avLst/>
          </a:prstGeom>
        </p:spPr>
        <p:txBody>
          <a:bodyPr anchor="ctr" anchorCtr="0"/>
          <a:lstStyle>
            <a:lvl1pPr marL="0" indent="0" algn="ctr">
              <a:buNone/>
              <a:defRPr sz="1400">
                <a:latin typeface="Arial" panose="020B0604020202020204" pitchFamily="34" charset="0"/>
                <a:cs typeface="Arial" panose="020B0604020202020204" pitchFamily="34" charset="0"/>
              </a:defRPr>
            </a:lvl1pPr>
          </a:lstStyle>
          <a:p>
            <a:r>
              <a:rPr lang="sv-SE" dirty="0"/>
              <a:t>Klicka på ikonen för att välja lilla bilden</a:t>
            </a:r>
          </a:p>
        </p:txBody>
      </p:sp>
      <p:sp>
        <p:nvSpPr>
          <p:cNvPr id="15" name="Platshållare för bild 13">
            <a:extLst>
              <a:ext uri="{FF2B5EF4-FFF2-40B4-BE49-F238E27FC236}">
                <a16:creationId xmlns:a16="http://schemas.microsoft.com/office/drawing/2014/main" id="{13F5BFC6-A13A-F64F-A59A-FD19E8A15042}"/>
              </a:ext>
            </a:extLst>
          </p:cNvPr>
          <p:cNvSpPr>
            <a:spLocks noGrp="1"/>
          </p:cNvSpPr>
          <p:nvPr>
            <p:ph type="pic" sz="quarter" idx="11" hasCustomPrompt="1"/>
          </p:nvPr>
        </p:nvSpPr>
        <p:spPr>
          <a:xfrm>
            <a:off x="8357240" y="174853"/>
            <a:ext cx="3627930" cy="2262967"/>
          </a:xfrm>
          <a:prstGeom prst="rect">
            <a:avLst/>
          </a:prstGeom>
        </p:spPr>
        <p:txBody>
          <a:bodyPr anchor="ctr" anchorCtr="0"/>
          <a:lstStyle>
            <a:lvl1pPr marL="0" indent="0" algn="ctr">
              <a:buFontTx/>
              <a:buNone/>
              <a:defRPr>
                <a:latin typeface="Arial" panose="020B0604020202020204" pitchFamily="34" charset="0"/>
                <a:cs typeface="Arial" panose="020B0604020202020204" pitchFamily="34" charset="0"/>
              </a:defRPr>
            </a:lvl1pPr>
          </a:lstStyle>
          <a:p>
            <a:pPr marL="342900" marR="0" lvl="0" indent="-342900" algn="ctr" defTabSz="914400" rtl="0" eaLnBrk="1" fontAlgn="base" latinLnBrk="0" hangingPunct="1">
              <a:lnSpc>
                <a:spcPct val="100000"/>
              </a:lnSpc>
              <a:spcBef>
                <a:spcPct val="20000"/>
              </a:spcBef>
              <a:spcAft>
                <a:spcPct val="0"/>
              </a:spcAft>
              <a:buClrTx/>
              <a:buSzTx/>
              <a:buFontTx/>
              <a:buChar char="•"/>
              <a:tabLst/>
              <a:defRPr/>
            </a:pPr>
            <a:r>
              <a:rPr lang="sv-SE" dirty="0"/>
              <a:t>Klicka på ikonen för att välja mellanbild</a:t>
            </a:r>
          </a:p>
        </p:txBody>
      </p:sp>
      <p:sp>
        <p:nvSpPr>
          <p:cNvPr id="18" name="Platshållare för innehåll 17">
            <a:extLst>
              <a:ext uri="{FF2B5EF4-FFF2-40B4-BE49-F238E27FC236}">
                <a16:creationId xmlns:a16="http://schemas.microsoft.com/office/drawing/2014/main" id="{E71E4088-9EFA-F540-9144-DA82B5CECFB8}"/>
              </a:ext>
            </a:extLst>
          </p:cNvPr>
          <p:cNvSpPr>
            <a:spLocks noGrp="1"/>
          </p:cNvSpPr>
          <p:nvPr>
            <p:ph sz="quarter" idx="13" hasCustomPrompt="1"/>
          </p:nvPr>
        </p:nvSpPr>
        <p:spPr>
          <a:xfrm>
            <a:off x="575573" y="2530723"/>
            <a:ext cx="4651639" cy="3316715"/>
          </a:xfrm>
          <a:prstGeom prst="rect">
            <a:avLst/>
          </a:prstGeom>
        </p:spPr>
        <p:txBody>
          <a:bodyPr/>
          <a:lstStyle>
            <a:lvl1pPr>
              <a:defRPr sz="2000" b="0" i="0">
                <a:latin typeface="+mn-lt"/>
                <a:cs typeface="Arial" panose="020B0604020202020204" pitchFamily="34" charset="0"/>
              </a:defRPr>
            </a:lvl1pPr>
          </a:lstStyle>
          <a:p>
            <a:r>
              <a:rPr lang="sv-SE" dirty="0"/>
              <a:t>Klicka för att skriva text eller välj bland ikonerna för annat innehåll.</a:t>
            </a:r>
          </a:p>
        </p:txBody>
      </p:sp>
      <p:sp>
        <p:nvSpPr>
          <p:cNvPr id="12" name="object 4">
            <a:extLst>
              <a:ext uri="{FF2B5EF4-FFF2-40B4-BE49-F238E27FC236}">
                <a16:creationId xmlns:a16="http://schemas.microsoft.com/office/drawing/2014/main" id="{24305BB2-BB01-8D4B-8E74-2EEEEE62DB3F}"/>
              </a:ext>
            </a:extLst>
          </p:cNvPr>
          <p:cNvSpPr/>
          <p:nvPr userDrawn="1"/>
        </p:nvSpPr>
        <p:spPr>
          <a:xfrm>
            <a:off x="1" y="6006655"/>
            <a:ext cx="12190407" cy="8487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2647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a med en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9E3D5D73-0E6F-1E43-83A6-1B3B1C685F1D}"/>
              </a:ext>
            </a:extLst>
          </p:cNvPr>
          <p:cNvSpPr>
            <a:spLocks noGrp="1"/>
          </p:cNvSpPr>
          <p:nvPr>
            <p:ph type="pic" sz="quarter" idx="10"/>
          </p:nvPr>
        </p:nvSpPr>
        <p:spPr>
          <a:xfrm>
            <a:off x="5750295" y="162670"/>
            <a:ext cx="6235368" cy="6153349"/>
          </a:xfrm>
          <a:custGeom>
            <a:avLst/>
            <a:gdLst>
              <a:gd name="connsiteX0" fmla="*/ 0 w 5468937"/>
              <a:gd name="connsiteY0" fmla="*/ 0 h 6878637"/>
              <a:gd name="connsiteX1" fmla="*/ 5468937 w 5468937"/>
              <a:gd name="connsiteY1" fmla="*/ 0 h 6878637"/>
              <a:gd name="connsiteX2" fmla="*/ 5468937 w 5468937"/>
              <a:gd name="connsiteY2" fmla="*/ 6878637 h 6878637"/>
              <a:gd name="connsiteX3" fmla="*/ 0 w 5468937"/>
              <a:gd name="connsiteY3" fmla="*/ 6878637 h 6878637"/>
              <a:gd name="connsiteX4" fmla="*/ 0 w 5468937"/>
              <a:gd name="connsiteY4" fmla="*/ 0 h 6878637"/>
              <a:gd name="connsiteX0" fmla="*/ 0 w 5468937"/>
              <a:gd name="connsiteY0" fmla="*/ 0 h 6878637"/>
              <a:gd name="connsiteX1" fmla="*/ 5468937 w 5468937"/>
              <a:gd name="connsiteY1" fmla="*/ 0 h 6878637"/>
              <a:gd name="connsiteX2" fmla="*/ 5468937 w 5468937"/>
              <a:gd name="connsiteY2" fmla="*/ 6878637 h 6878637"/>
              <a:gd name="connsiteX3" fmla="*/ 0 w 5468937"/>
              <a:gd name="connsiteY3" fmla="*/ 6731153 h 6878637"/>
              <a:gd name="connsiteX4" fmla="*/ 0 w 5468937"/>
              <a:gd name="connsiteY4" fmla="*/ 0 h 6878637"/>
              <a:gd name="connsiteX0" fmla="*/ 0 w 5468937"/>
              <a:gd name="connsiteY0" fmla="*/ 0 h 6731153"/>
              <a:gd name="connsiteX1" fmla="*/ 5468937 w 5468937"/>
              <a:gd name="connsiteY1" fmla="*/ 0 h 6731153"/>
              <a:gd name="connsiteX2" fmla="*/ 5468937 w 5468937"/>
              <a:gd name="connsiteY2" fmla="*/ 6475514 h 6731153"/>
              <a:gd name="connsiteX3" fmla="*/ 0 w 5468937"/>
              <a:gd name="connsiteY3" fmla="*/ 6731153 h 6731153"/>
              <a:gd name="connsiteX4" fmla="*/ 0 w 5468937"/>
              <a:gd name="connsiteY4" fmla="*/ 0 h 6731153"/>
              <a:gd name="connsiteX0" fmla="*/ 0 w 5468937"/>
              <a:gd name="connsiteY0" fmla="*/ 0 h 6731153"/>
              <a:gd name="connsiteX1" fmla="*/ 5468937 w 5468937"/>
              <a:gd name="connsiteY1" fmla="*/ 0 h 6731153"/>
              <a:gd name="connsiteX2" fmla="*/ 5468937 w 5468937"/>
              <a:gd name="connsiteY2" fmla="*/ 6475514 h 6731153"/>
              <a:gd name="connsiteX3" fmla="*/ 0 w 5468937"/>
              <a:gd name="connsiteY3" fmla="*/ 6731153 h 6731153"/>
              <a:gd name="connsiteX4" fmla="*/ 0 w 5468937"/>
              <a:gd name="connsiteY4" fmla="*/ 0 h 6731153"/>
              <a:gd name="connsiteX0" fmla="*/ 0 w 5468937"/>
              <a:gd name="connsiteY0" fmla="*/ 0 h 6785776"/>
              <a:gd name="connsiteX1" fmla="*/ 5468937 w 5468937"/>
              <a:gd name="connsiteY1" fmla="*/ 0 h 6785776"/>
              <a:gd name="connsiteX2" fmla="*/ 5468937 w 5468937"/>
              <a:gd name="connsiteY2" fmla="*/ 6475514 h 6785776"/>
              <a:gd name="connsiteX3" fmla="*/ 0 w 5468937"/>
              <a:gd name="connsiteY3" fmla="*/ 6731153 h 6785776"/>
              <a:gd name="connsiteX4" fmla="*/ 0 w 5468937"/>
              <a:gd name="connsiteY4" fmla="*/ 0 h 678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937" h="6785776">
                <a:moveTo>
                  <a:pt x="0" y="0"/>
                </a:moveTo>
                <a:lnTo>
                  <a:pt x="5468937" y="0"/>
                </a:lnTo>
                <a:lnTo>
                  <a:pt x="5468937" y="6475514"/>
                </a:lnTo>
                <a:cubicBezTo>
                  <a:pt x="3331326" y="6816365"/>
                  <a:pt x="1675495" y="6832753"/>
                  <a:pt x="0" y="6731153"/>
                </a:cubicBezTo>
                <a:lnTo>
                  <a:pt x="0" y="0"/>
                </a:lnTo>
                <a:close/>
              </a:path>
            </a:pathLst>
          </a:custGeom>
        </p:spPr>
        <p:txBody>
          <a:bodyPr anchor="ctr" anchorCtr="0"/>
          <a:lstStyle>
            <a:lvl1pPr algn="ctr">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sp>
        <p:nvSpPr>
          <p:cNvPr id="10" name="object 5">
            <a:extLst>
              <a:ext uri="{FF2B5EF4-FFF2-40B4-BE49-F238E27FC236}">
                <a16:creationId xmlns:a16="http://schemas.microsoft.com/office/drawing/2014/main" id="{3C2E4870-D35B-BD40-BA28-544D572B6F44}"/>
              </a:ext>
            </a:extLst>
          </p:cNvPr>
          <p:cNvSpPr txBox="1">
            <a:spLocks noGrp="1"/>
          </p:cNvSpPr>
          <p:nvPr>
            <p:ph type="title" hasCustomPrompt="1"/>
          </p:nvPr>
        </p:nvSpPr>
        <p:spPr>
          <a:xfrm>
            <a:off x="574974" y="1906935"/>
            <a:ext cx="4652238" cy="459421"/>
          </a:xfrm>
          <a:prstGeom prst="rect">
            <a:avLst/>
          </a:prstGeom>
        </p:spPr>
        <p:txBody>
          <a:bodyPr vert="horz" wrap="square" lIns="0" tIns="12700" rIns="0" bIns="0" rtlCol="0">
            <a:spAutoFit/>
          </a:bodyPr>
          <a:lstStyle>
            <a:lvl1pPr marL="11516">
              <a:lnSpc>
                <a:spcPct val="100000"/>
              </a:lnSpc>
              <a:spcBef>
                <a:spcPts val="91"/>
              </a:spcBef>
              <a:defRPr sz="3000" b="1" i="0">
                <a:latin typeface="+mj-lt"/>
                <a:cs typeface="Arial" panose="020B0604020202020204" pitchFamily="34" charset="0"/>
              </a:defRPr>
            </a:lvl1pPr>
          </a:lstStyle>
          <a:p>
            <a:pPr marL="12700">
              <a:lnSpc>
                <a:spcPct val="100000"/>
              </a:lnSpc>
              <a:spcBef>
                <a:spcPts val="100"/>
              </a:spcBef>
            </a:pPr>
            <a:r>
              <a:rPr lang="sv-SE" sz="2902" dirty="0"/>
              <a:t>Klicka för rubrik</a:t>
            </a:r>
            <a:endParaRPr sz="2902" dirty="0"/>
          </a:p>
        </p:txBody>
      </p:sp>
      <p:sp>
        <p:nvSpPr>
          <p:cNvPr id="14" name="Platshållare för innehåll 17">
            <a:extLst>
              <a:ext uri="{FF2B5EF4-FFF2-40B4-BE49-F238E27FC236}">
                <a16:creationId xmlns:a16="http://schemas.microsoft.com/office/drawing/2014/main" id="{E31E1A72-8A62-BD46-960F-A9FF8C0C4905}"/>
              </a:ext>
            </a:extLst>
          </p:cNvPr>
          <p:cNvSpPr>
            <a:spLocks noGrp="1"/>
          </p:cNvSpPr>
          <p:nvPr>
            <p:ph sz="quarter" idx="13" hasCustomPrompt="1"/>
          </p:nvPr>
        </p:nvSpPr>
        <p:spPr>
          <a:xfrm>
            <a:off x="575573" y="2530723"/>
            <a:ext cx="4651639" cy="3316715"/>
          </a:xfrm>
          <a:prstGeom prst="rect">
            <a:avLst/>
          </a:prstGeom>
        </p:spPr>
        <p:txBody>
          <a:bodyPr/>
          <a:lstStyle>
            <a:lvl1pPr>
              <a:defRPr sz="2000" b="0" i="0">
                <a:latin typeface="+mn-lt"/>
                <a:cs typeface="Arial" panose="020B0604020202020204" pitchFamily="34" charset="0"/>
              </a:defRPr>
            </a:lvl1pPr>
          </a:lstStyle>
          <a:p>
            <a:r>
              <a:rPr lang="sv-SE" dirty="0"/>
              <a:t>Klicka för att skriva text</a:t>
            </a:r>
          </a:p>
        </p:txBody>
      </p:sp>
      <p:sp>
        <p:nvSpPr>
          <p:cNvPr id="12" name="object 4">
            <a:extLst>
              <a:ext uri="{FF2B5EF4-FFF2-40B4-BE49-F238E27FC236}">
                <a16:creationId xmlns:a16="http://schemas.microsoft.com/office/drawing/2014/main" id="{24305BB2-BB01-8D4B-8E74-2EEEEE62DB3F}"/>
              </a:ext>
            </a:extLst>
          </p:cNvPr>
          <p:cNvSpPr/>
          <p:nvPr userDrawn="1"/>
        </p:nvSpPr>
        <p:spPr>
          <a:xfrm>
            <a:off x="1" y="6006655"/>
            <a:ext cx="12190407" cy="8487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8404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a utan bild">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84B7C326-B7A2-7943-B788-FA0D41BA7965}"/>
              </a:ext>
            </a:extLst>
          </p:cNvPr>
          <p:cNvSpPr txBox="1">
            <a:spLocks noGrp="1"/>
          </p:cNvSpPr>
          <p:nvPr>
            <p:ph type="title" hasCustomPrompt="1"/>
          </p:nvPr>
        </p:nvSpPr>
        <p:spPr>
          <a:xfrm>
            <a:off x="2670721" y="1906935"/>
            <a:ext cx="6811340" cy="459421"/>
          </a:xfrm>
          <a:prstGeom prst="rect">
            <a:avLst/>
          </a:prstGeom>
        </p:spPr>
        <p:txBody>
          <a:bodyPr vert="horz" wrap="square" lIns="0" tIns="12700" rIns="0" bIns="0" rtlCol="0">
            <a:spAutoFit/>
          </a:bodyPr>
          <a:lstStyle>
            <a:lvl1pPr marL="11516">
              <a:lnSpc>
                <a:spcPct val="100000"/>
              </a:lnSpc>
              <a:spcBef>
                <a:spcPts val="91"/>
              </a:spcBef>
              <a:defRPr sz="3000" b="1" i="0">
                <a:latin typeface="+mj-lt"/>
                <a:cs typeface="Arial" panose="020B0604020202020204" pitchFamily="34" charset="0"/>
              </a:defRPr>
            </a:lvl1pPr>
          </a:lstStyle>
          <a:p>
            <a:pPr marL="12700">
              <a:lnSpc>
                <a:spcPct val="100000"/>
              </a:lnSpc>
              <a:spcBef>
                <a:spcPts val="100"/>
              </a:spcBef>
            </a:pPr>
            <a:r>
              <a:rPr lang="sv-SE" sz="2902" dirty="0"/>
              <a:t>Klicka för rubrik</a:t>
            </a:r>
            <a:endParaRPr sz="2902" dirty="0"/>
          </a:p>
        </p:txBody>
      </p:sp>
      <p:sp>
        <p:nvSpPr>
          <p:cNvPr id="10" name="Platshållare för innehåll 17">
            <a:extLst>
              <a:ext uri="{FF2B5EF4-FFF2-40B4-BE49-F238E27FC236}">
                <a16:creationId xmlns:a16="http://schemas.microsoft.com/office/drawing/2014/main" id="{3D35ECF6-3CE4-7E4A-A19F-A86C911B0919}"/>
              </a:ext>
            </a:extLst>
          </p:cNvPr>
          <p:cNvSpPr>
            <a:spLocks noGrp="1"/>
          </p:cNvSpPr>
          <p:nvPr>
            <p:ph sz="quarter" idx="13" hasCustomPrompt="1"/>
          </p:nvPr>
        </p:nvSpPr>
        <p:spPr>
          <a:xfrm>
            <a:off x="2671457" y="2530723"/>
            <a:ext cx="6810465" cy="3316715"/>
          </a:xfrm>
          <a:prstGeom prst="rect">
            <a:avLst/>
          </a:prstGeom>
        </p:spPr>
        <p:txBody>
          <a:bodyPr/>
          <a:lstStyle>
            <a:lvl1pPr>
              <a:defRPr sz="2000" b="0" i="0">
                <a:latin typeface="+mn-lt"/>
                <a:cs typeface="Arial" panose="020B0604020202020204" pitchFamily="34" charset="0"/>
              </a:defRPr>
            </a:lvl1pPr>
          </a:lstStyle>
          <a:p>
            <a:r>
              <a:rPr lang="sv-SE" dirty="0"/>
              <a:t>Klicka för att skriva text eller på någon av ikonerna för annat innehåll.</a:t>
            </a:r>
          </a:p>
        </p:txBody>
      </p:sp>
    </p:spTree>
    <p:extLst>
      <p:ext uri="{BB962C8B-B14F-4D97-AF65-F5344CB8AC3E}">
        <p14:creationId xmlns:p14="http://schemas.microsoft.com/office/powerpoint/2010/main" val="259371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666976" y="363600"/>
            <a:ext cx="8915424" cy="1143000"/>
          </a:xfrm>
          <a:prstGeom prst="rect">
            <a:avLst/>
          </a:prstGeom>
        </p:spPr>
        <p:txBody>
          <a:bodyPr/>
          <a:lstStyle>
            <a:lvl1pPr>
              <a:defRPr>
                <a:latin typeface="+mj-lt"/>
              </a:defRPr>
            </a:lvl1pPr>
          </a:lstStyle>
          <a:p>
            <a:r>
              <a:rPr lang="sv-SE"/>
              <a:t>Klicka här för att ändra mall för rubrikformat</a:t>
            </a:r>
            <a:endParaRPr lang="sv-SE" dirty="0"/>
          </a:p>
        </p:txBody>
      </p:sp>
      <p:sp>
        <p:nvSpPr>
          <p:cNvPr id="3" name="Platshållare för innehåll 2"/>
          <p:cNvSpPr>
            <a:spLocks noGrp="1"/>
          </p:cNvSpPr>
          <p:nvPr>
            <p:ph idx="1" hasCustomPrompt="1"/>
          </p:nvPr>
        </p:nvSpPr>
        <p:spPr>
          <a:xfrm>
            <a:off x="609600" y="1600201"/>
            <a:ext cx="10972800" cy="4421087"/>
          </a:xfrm>
          <a:prstGeom prst="rect">
            <a:avLst/>
          </a:prstGeom>
        </p:spPr>
        <p:txBody>
          <a:bodyPr/>
          <a:lstStyle>
            <a:lvl1pPr>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Skriv text eller klicka på annan ikon för t.ex. diagram, tabell eller bild.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a:prstGeom prst="rect">
            <a:avLst/>
          </a:prstGeom>
        </p:spPr>
        <p:txBody>
          <a:bodyPr anchor="t"/>
          <a:lstStyle>
            <a:lvl1pPr algn="l">
              <a:defRPr sz="2000" b="1" cap="none" baseline="0">
                <a:latin typeface="+mn-lt"/>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963084" y="2906713"/>
            <a:ext cx="10363200" cy="1500187"/>
          </a:xfrm>
          <a:prstGeom prst="rect">
            <a:avLst/>
          </a:prstGeom>
        </p:spPr>
        <p:txBody>
          <a:bodyPr anchor="b"/>
          <a:lstStyle>
            <a:lvl1pPr marL="0" indent="0">
              <a:buNone/>
              <a:defRPr sz="3000" b="1">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2666976" y="363600"/>
            <a:ext cx="8915424" cy="1143000"/>
          </a:xfrm>
          <a:prstGeom prst="rect">
            <a:avLst/>
          </a:prstGeom>
        </p:spPr>
        <p:txBody>
          <a:bodyPr/>
          <a:lstStyle>
            <a:lvl1pPr>
              <a:defRPr>
                <a:latin typeface="+mj-lt"/>
              </a:defRPr>
            </a:lvl1pPr>
          </a:lstStyle>
          <a:p>
            <a:r>
              <a:rPr lang="sv-SE"/>
              <a:t>Klicka här för att ändra mall för rubrikformat</a:t>
            </a:r>
            <a:endParaRPr lang="sv-SE" dirty="0"/>
          </a:p>
        </p:txBody>
      </p:sp>
      <p:sp>
        <p:nvSpPr>
          <p:cNvPr id="3" name="Platshållare för innehåll 2"/>
          <p:cNvSpPr>
            <a:spLocks noGrp="1"/>
          </p:cNvSpPr>
          <p:nvPr>
            <p:ph sz="half" idx="1" hasCustomPrompt="1"/>
          </p:nvPr>
        </p:nvSpPr>
        <p:spPr>
          <a:xfrm>
            <a:off x="609600" y="1600201"/>
            <a:ext cx="5384800" cy="4349079"/>
          </a:xfrm>
          <a:prstGeom prst="rect">
            <a:avLst/>
          </a:prstGeom>
        </p:spPr>
        <p:txBody>
          <a:bodyPr/>
          <a:lstStyle>
            <a:lvl1pPr>
              <a:defRPr sz="20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sv-SE" dirty="0"/>
              <a:t>Skriv text eller klicka på en av ikonerna för tabell, diagram, bild etc.</a:t>
            </a:r>
          </a:p>
        </p:txBody>
      </p:sp>
      <p:sp>
        <p:nvSpPr>
          <p:cNvPr id="4" name="Platshållare för innehåll 3"/>
          <p:cNvSpPr>
            <a:spLocks noGrp="1"/>
          </p:cNvSpPr>
          <p:nvPr>
            <p:ph sz="half" idx="2" hasCustomPrompt="1"/>
          </p:nvPr>
        </p:nvSpPr>
        <p:spPr>
          <a:xfrm>
            <a:off x="6197600" y="1600201"/>
            <a:ext cx="5384800" cy="4349079"/>
          </a:xfrm>
          <a:prstGeom prst="rect">
            <a:avLst/>
          </a:prstGeom>
        </p:spPr>
        <p:txBody>
          <a:bodyPr/>
          <a:lstStyle>
            <a:lvl1pPr>
              <a:defRPr sz="2000">
                <a:latin typeface="+mn-lt"/>
              </a:defRPr>
            </a:lvl1pPr>
            <a:lvl2pPr>
              <a:defRPr sz="1800">
                <a:latin typeface="+mn-lt"/>
              </a:defRPr>
            </a:lvl2pPr>
            <a:lvl3pPr>
              <a:defRPr sz="1800">
                <a:latin typeface="+mn-lt"/>
              </a:defRPr>
            </a:lvl3pPr>
            <a:lvl4pPr>
              <a:defRPr sz="1800">
                <a:latin typeface="+mn-lt"/>
              </a:defRPr>
            </a:lvl4pPr>
            <a:lvl5pPr marL="1828800" indent="0">
              <a:buNone/>
              <a:defRPr sz="1800">
                <a:latin typeface="+mn-lt"/>
              </a:defRPr>
            </a:lvl5pPr>
            <a:lvl6pPr>
              <a:defRPr sz="1800"/>
            </a:lvl6pPr>
            <a:lvl7pPr>
              <a:defRPr sz="1800"/>
            </a:lvl7pPr>
            <a:lvl8pPr>
              <a:defRPr sz="1800"/>
            </a:lvl8pPr>
            <a:lvl9pPr>
              <a:defRPr sz="1800"/>
            </a:lvl9pPr>
          </a:lstStyle>
          <a:p>
            <a:pPr lvl="0"/>
            <a:r>
              <a:rPr lang="sv-SE" dirty="0"/>
              <a:t>Skriv text eller klicka på en av ikonerna för tabell, diagram, bild etc.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2666976" y="363600"/>
            <a:ext cx="8915424" cy="1143000"/>
          </a:xfrm>
          <a:prstGeom prst="rect">
            <a:avLst/>
          </a:prstGeom>
        </p:spPr>
        <p:txBody>
          <a:bodyPr/>
          <a:lstStyle>
            <a:lvl1pPr>
              <a:defRPr>
                <a:latin typeface="+mj-lt"/>
              </a:defRPr>
            </a:lvl1pPr>
          </a:lstStyle>
          <a:p>
            <a:r>
              <a:rPr lang="sv-SE"/>
              <a:t>Klicka här för att ändra mall för rubrikformat</a:t>
            </a:r>
          </a:p>
        </p:txBody>
      </p:sp>
      <p:sp>
        <p:nvSpPr>
          <p:cNvPr id="3" name="Platshållare för text 2"/>
          <p:cNvSpPr>
            <a:spLocks noGrp="1"/>
          </p:cNvSpPr>
          <p:nvPr>
            <p:ph type="body" idx="1"/>
          </p:nvPr>
        </p:nvSpPr>
        <p:spPr>
          <a:xfrm>
            <a:off x="609600" y="1535113"/>
            <a:ext cx="5386917" cy="639762"/>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hasCustomPrompt="1"/>
          </p:nvPr>
        </p:nvSpPr>
        <p:spPr>
          <a:xfrm>
            <a:off x="609600" y="2174875"/>
            <a:ext cx="5386917" cy="3846413"/>
          </a:xfrm>
          <a:prstGeom prst="rect">
            <a:avLst/>
          </a:prstGeo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sv-SE" dirty="0"/>
              <a:t>Skriv text eller välj bland ikonerna för annat innehåll</a:t>
            </a:r>
          </a:p>
        </p:txBody>
      </p:sp>
      <p:sp>
        <p:nvSpPr>
          <p:cNvPr id="5" name="Platshållare för text 4"/>
          <p:cNvSpPr>
            <a:spLocks noGrp="1"/>
          </p:cNvSpPr>
          <p:nvPr>
            <p:ph type="body" sz="quarter" idx="3"/>
          </p:nvPr>
        </p:nvSpPr>
        <p:spPr>
          <a:xfrm>
            <a:off x="6193368" y="1535113"/>
            <a:ext cx="5389033" cy="639762"/>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hasCustomPrompt="1"/>
          </p:nvPr>
        </p:nvSpPr>
        <p:spPr>
          <a:xfrm>
            <a:off x="6193368" y="2174875"/>
            <a:ext cx="5389033" cy="3846413"/>
          </a:xfrm>
          <a:prstGeom prst="rect">
            <a:avLst/>
          </a:prstGeo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sv-SE" dirty="0"/>
              <a:t>Skriv text eller välj bland ikonerna för annat innehåll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A6BBA352-6E10-4578-867F-DA9833F5C82B}"/>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p:blipFill>
        <p:spPr>
          <a:xfrm>
            <a:off x="1" y="5921845"/>
            <a:ext cx="12192000" cy="936155"/>
          </a:xfrm>
          <a:prstGeom prst="rect">
            <a:avLst/>
          </a:prstGeom>
        </p:spPr>
      </p:pic>
      <p:pic>
        <p:nvPicPr>
          <p:cNvPr id="9" name="Picture 8" descr="Mstad_vänster_fyrfärg">
            <a:extLst>
              <a:ext uri="{FF2B5EF4-FFF2-40B4-BE49-F238E27FC236}">
                <a16:creationId xmlns:a16="http://schemas.microsoft.com/office/drawing/2014/main" id="{AB97AD90-E9B5-473E-ABC8-38AAE2FF29D0}"/>
              </a:ext>
            </a:extLst>
          </p:cNvPr>
          <p:cNvPicPr>
            <a:picLocks noChangeAspect="1" noChangeArrowheads="1"/>
          </p:cNvPicPr>
          <p:nvPr userDrawn="1"/>
        </p:nvPicPr>
        <p:blipFill>
          <a:blip r:embed="rId14"/>
          <a:srcRect/>
          <a:stretch>
            <a:fillRect/>
          </a:stretch>
        </p:blipFill>
        <p:spPr bwMode="auto">
          <a:xfrm>
            <a:off x="395288" y="333375"/>
            <a:ext cx="1368425" cy="666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6" r:id="rId2"/>
    <p:sldLayoutId id="2147483673" r:id="rId3"/>
    <p:sldLayoutId id="2147483674" r:id="rId4"/>
    <p:sldLayoutId id="2147483675" r:id="rId5"/>
    <p:sldLayoutId id="2147483661" r:id="rId6"/>
    <p:sldLayoutId id="2147483662" r:id="rId7"/>
    <p:sldLayoutId id="2147483663" r:id="rId8"/>
    <p:sldLayoutId id="2147483664" r:id="rId9"/>
    <p:sldLayoutId id="2147483665" r:id="rId10"/>
    <p:sldLayoutId id="2147483666" r:id="rId11"/>
  </p:sldLayoutIdLst>
  <p:txStyles>
    <p:titleStyle>
      <a:lvl1pPr algn="l" rtl="0" eaLnBrk="1" fontAlgn="base" hangingPunct="1">
        <a:spcBef>
          <a:spcPct val="0"/>
        </a:spcBef>
        <a:spcAft>
          <a:spcPct val="0"/>
        </a:spcAft>
        <a:defRPr sz="30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000" b="1">
          <a:solidFill>
            <a:schemeClr val="tx2"/>
          </a:solidFill>
          <a:latin typeface="Arial" charset="0"/>
          <a:cs typeface="Arial" charset="0"/>
        </a:defRPr>
      </a:lvl2pPr>
      <a:lvl3pPr algn="ctr" rtl="0" eaLnBrk="1" fontAlgn="base" hangingPunct="1">
        <a:spcBef>
          <a:spcPct val="0"/>
        </a:spcBef>
        <a:spcAft>
          <a:spcPct val="0"/>
        </a:spcAft>
        <a:defRPr sz="3000" b="1">
          <a:solidFill>
            <a:schemeClr val="tx2"/>
          </a:solidFill>
          <a:latin typeface="Arial" charset="0"/>
          <a:cs typeface="Arial" charset="0"/>
        </a:defRPr>
      </a:lvl3pPr>
      <a:lvl4pPr algn="ctr" rtl="0" eaLnBrk="1" fontAlgn="base" hangingPunct="1">
        <a:spcBef>
          <a:spcPct val="0"/>
        </a:spcBef>
        <a:spcAft>
          <a:spcPct val="0"/>
        </a:spcAft>
        <a:defRPr sz="3000" b="1">
          <a:solidFill>
            <a:schemeClr val="tx2"/>
          </a:solidFill>
          <a:latin typeface="Arial" charset="0"/>
          <a:cs typeface="Arial" charset="0"/>
        </a:defRPr>
      </a:lvl4pPr>
      <a:lvl5pPr algn="ctr" rtl="0" eaLnBrk="1" fontAlgn="base" hangingPunct="1">
        <a:spcBef>
          <a:spcPct val="0"/>
        </a:spcBef>
        <a:spcAft>
          <a:spcPct val="0"/>
        </a:spcAft>
        <a:defRPr sz="3000" b="1">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A6BBA352-6E10-4578-867F-DA9833F5C82B}"/>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p:blipFill>
        <p:spPr>
          <a:xfrm>
            <a:off x="1" y="5921845"/>
            <a:ext cx="12192000" cy="936155"/>
          </a:xfrm>
          <a:prstGeom prst="rect">
            <a:avLst/>
          </a:prstGeom>
        </p:spPr>
      </p:pic>
      <p:pic>
        <p:nvPicPr>
          <p:cNvPr id="4" name="Bildobjekt 3">
            <a:extLst>
              <a:ext uri="{FF2B5EF4-FFF2-40B4-BE49-F238E27FC236}">
                <a16:creationId xmlns:a16="http://schemas.microsoft.com/office/drawing/2014/main" id="{66A8A1AA-D401-43BE-8A5A-7DA18C56DDE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1344" y="264406"/>
            <a:ext cx="1944216" cy="932346"/>
          </a:xfrm>
          <a:prstGeom prst="rect">
            <a:avLst/>
          </a:prstGeom>
        </p:spPr>
      </p:pic>
    </p:spTree>
    <p:extLst>
      <p:ext uri="{BB962C8B-B14F-4D97-AF65-F5344CB8AC3E}">
        <p14:creationId xmlns:p14="http://schemas.microsoft.com/office/powerpoint/2010/main" val="38231570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fontAlgn="base" hangingPunct="1">
        <a:spcBef>
          <a:spcPct val="0"/>
        </a:spcBef>
        <a:spcAft>
          <a:spcPct val="0"/>
        </a:spcAft>
        <a:defRPr sz="30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000" b="1">
          <a:solidFill>
            <a:schemeClr val="tx2"/>
          </a:solidFill>
          <a:latin typeface="Arial" charset="0"/>
          <a:cs typeface="Arial" charset="0"/>
        </a:defRPr>
      </a:lvl2pPr>
      <a:lvl3pPr algn="ctr" rtl="0" eaLnBrk="1" fontAlgn="base" hangingPunct="1">
        <a:spcBef>
          <a:spcPct val="0"/>
        </a:spcBef>
        <a:spcAft>
          <a:spcPct val="0"/>
        </a:spcAft>
        <a:defRPr sz="3000" b="1">
          <a:solidFill>
            <a:schemeClr val="tx2"/>
          </a:solidFill>
          <a:latin typeface="Arial" charset="0"/>
          <a:cs typeface="Arial" charset="0"/>
        </a:defRPr>
      </a:lvl3pPr>
      <a:lvl4pPr algn="ctr" rtl="0" eaLnBrk="1" fontAlgn="base" hangingPunct="1">
        <a:spcBef>
          <a:spcPct val="0"/>
        </a:spcBef>
        <a:spcAft>
          <a:spcPct val="0"/>
        </a:spcAft>
        <a:defRPr sz="3000" b="1">
          <a:solidFill>
            <a:schemeClr val="tx2"/>
          </a:solidFill>
          <a:latin typeface="Arial" charset="0"/>
          <a:cs typeface="Arial" charset="0"/>
        </a:defRPr>
      </a:lvl4pPr>
      <a:lvl5pPr algn="ctr" rtl="0" eaLnBrk="1" fontAlgn="base" hangingPunct="1">
        <a:spcBef>
          <a:spcPct val="0"/>
        </a:spcBef>
        <a:spcAft>
          <a:spcPct val="0"/>
        </a:spcAft>
        <a:defRPr sz="3000" b="1">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7B9164-0F30-75C3-B421-ED307E90F93D}"/>
              </a:ext>
            </a:extLst>
          </p:cNvPr>
          <p:cNvSpPr>
            <a:spLocks noGrp="1"/>
          </p:cNvSpPr>
          <p:nvPr>
            <p:ph type="title"/>
          </p:nvPr>
        </p:nvSpPr>
        <p:spPr/>
        <p:txBody>
          <a:bodyPr/>
          <a:lstStyle/>
          <a:p>
            <a:br>
              <a:rPr lang="sv-SE" dirty="0"/>
            </a:br>
            <a:r>
              <a:rPr lang="sv-SE" dirty="0"/>
              <a:t>Välkomna på informationsmöte om VA-utbyggnad </a:t>
            </a:r>
            <a:r>
              <a:rPr lang="sv-SE" dirty="0" err="1"/>
              <a:t>Ålösund</a:t>
            </a:r>
            <a:r>
              <a:rPr lang="sv-SE" dirty="0"/>
              <a:t> samt ändring av detaljplan</a:t>
            </a:r>
            <a:br>
              <a:rPr lang="sv-SE" dirty="0"/>
            </a:br>
            <a:r>
              <a:rPr lang="sv-SE" sz="2000" dirty="0"/>
              <a:t>2024-07-09</a:t>
            </a:r>
          </a:p>
        </p:txBody>
      </p:sp>
      <p:pic>
        <p:nvPicPr>
          <p:cNvPr id="5" name="Platshållare för innehåll 4">
            <a:extLst>
              <a:ext uri="{FF2B5EF4-FFF2-40B4-BE49-F238E27FC236}">
                <a16:creationId xmlns:a16="http://schemas.microsoft.com/office/drawing/2014/main" id="{5289259C-9EA6-2097-2C7C-EDF0C0B6E429}"/>
              </a:ext>
            </a:extLst>
          </p:cNvPr>
          <p:cNvPicPr>
            <a:picLocks noGrp="1" noChangeAspect="1"/>
          </p:cNvPicPr>
          <p:nvPr>
            <p:ph idx="1"/>
          </p:nvPr>
        </p:nvPicPr>
        <p:blipFill>
          <a:blip r:embed="rId2"/>
          <a:stretch>
            <a:fillRect/>
          </a:stretch>
        </p:blipFill>
        <p:spPr>
          <a:xfrm>
            <a:off x="2783632" y="2276872"/>
            <a:ext cx="5753903" cy="3791479"/>
          </a:xfrm>
        </p:spPr>
      </p:pic>
    </p:spTree>
    <p:extLst>
      <p:ext uri="{BB962C8B-B14F-4D97-AF65-F5344CB8AC3E}">
        <p14:creationId xmlns:p14="http://schemas.microsoft.com/office/powerpoint/2010/main" val="52754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812D82-CFE9-B40C-CEE7-00A0EBF9B5D6}"/>
              </a:ext>
            </a:extLst>
          </p:cNvPr>
          <p:cNvSpPr>
            <a:spLocks noGrp="1"/>
          </p:cNvSpPr>
          <p:nvPr>
            <p:ph type="title"/>
          </p:nvPr>
        </p:nvSpPr>
        <p:spPr/>
        <p:txBody>
          <a:bodyPr/>
          <a:lstStyle/>
          <a:p>
            <a:endParaRPr lang="sv-SE" dirty="0"/>
          </a:p>
        </p:txBody>
      </p:sp>
      <p:pic>
        <p:nvPicPr>
          <p:cNvPr id="5" name="Platshållare för innehåll 4">
            <a:extLst>
              <a:ext uri="{FF2B5EF4-FFF2-40B4-BE49-F238E27FC236}">
                <a16:creationId xmlns:a16="http://schemas.microsoft.com/office/drawing/2014/main" id="{A847A1D2-A7CC-66EF-0AA7-B83DD835FA93}"/>
              </a:ext>
            </a:extLst>
          </p:cNvPr>
          <p:cNvPicPr>
            <a:picLocks noGrp="1" noChangeAspect="1"/>
          </p:cNvPicPr>
          <p:nvPr>
            <p:ph idx="1"/>
          </p:nvPr>
        </p:nvPicPr>
        <p:blipFill>
          <a:blip r:embed="rId2"/>
          <a:stretch>
            <a:fillRect/>
          </a:stretch>
        </p:blipFill>
        <p:spPr>
          <a:xfrm>
            <a:off x="1958222" y="1600200"/>
            <a:ext cx="8275556" cy="4421188"/>
          </a:xfrm>
        </p:spPr>
      </p:pic>
    </p:spTree>
    <p:extLst>
      <p:ext uri="{BB962C8B-B14F-4D97-AF65-F5344CB8AC3E}">
        <p14:creationId xmlns:p14="http://schemas.microsoft.com/office/powerpoint/2010/main" val="319861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2DD65B-995D-8AA2-6536-B9C9CE8867B7}"/>
              </a:ext>
            </a:extLst>
          </p:cNvPr>
          <p:cNvSpPr>
            <a:spLocks noGrp="1"/>
          </p:cNvSpPr>
          <p:nvPr>
            <p:ph type="title"/>
          </p:nvPr>
        </p:nvSpPr>
        <p:spPr/>
        <p:txBody>
          <a:bodyPr/>
          <a:lstStyle/>
          <a:p>
            <a:r>
              <a:rPr lang="sv-SE" dirty="0"/>
              <a:t>LTA Tryckavloppssystem</a:t>
            </a:r>
          </a:p>
        </p:txBody>
      </p:sp>
      <p:pic>
        <p:nvPicPr>
          <p:cNvPr id="5" name="Platshållare för innehåll 4">
            <a:extLst>
              <a:ext uri="{FF2B5EF4-FFF2-40B4-BE49-F238E27FC236}">
                <a16:creationId xmlns:a16="http://schemas.microsoft.com/office/drawing/2014/main" id="{31299718-69CC-A740-AFB0-683E9DE92D7E}"/>
              </a:ext>
            </a:extLst>
          </p:cNvPr>
          <p:cNvPicPr>
            <a:picLocks noGrp="1" noChangeAspect="1"/>
          </p:cNvPicPr>
          <p:nvPr>
            <p:ph idx="1"/>
          </p:nvPr>
        </p:nvPicPr>
        <p:blipFill>
          <a:blip r:embed="rId2"/>
          <a:stretch>
            <a:fillRect/>
          </a:stretch>
        </p:blipFill>
        <p:spPr>
          <a:xfrm>
            <a:off x="1216996" y="1600200"/>
            <a:ext cx="9758007" cy="4421188"/>
          </a:xfrm>
        </p:spPr>
      </p:pic>
    </p:spTree>
    <p:extLst>
      <p:ext uri="{BB962C8B-B14F-4D97-AF65-F5344CB8AC3E}">
        <p14:creationId xmlns:p14="http://schemas.microsoft.com/office/powerpoint/2010/main" val="162075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0A0C5D3F-8784-81D3-2ECA-FD2F16D6765B}"/>
              </a:ext>
            </a:extLst>
          </p:cNvPr>
          <p:cNvPicPr>
            <a:picLocks noGrp="1" noChangeAspect="1"/>
          </p:cNvPicPr>
          <p:nvPr>
            <p:ph type="pic" sz="quarter" idx="10"/>
          </p:nvPr>
        </p:nvPicPr>
        <p:blipFill>
          <a:blip r:embed="rId2"/>
          <a:srcRect t="14018" b="14018"/>
          <a:stretch/>
        </p:blipFill>
        <p:spPr>
          <a:xfrm>
            <a:off x="5750295" y="476671"/>
            <a:ext cx="6034337" cy="5370767"/>
          </a:xfrm>
        </p:spPr>
      </p:pic>
      <p:sp>
        <p:nvSpPr>
          <p:cNvPr id="3" name="Rubrik 2">
            <a:extLst>
              <a:ext uri="{FF2B5EF4-FFF2-40B4-BE49-F238E27FC236}">
                <a16:creationId xmlns:a16="http://schemas.microsoft.com/office/drawing/2014/main" id="{E9D00A17-3F3F-1A9F-5BB5-B3EB6080A983}"/>
              </a:ext>
            </a:extLst>
          </p:cNvPr>
          <p:cNvSpPr>
            <a:spLocks noGrp="1"/>
          </p:cNvSpPr>
          <p:nvPr>
            <p:ph type="title"/>
          </p:nvPr>
        </p:nvSpPr>
        <p:spPr>
          <a:xfrm>
            <a:off x="574974" y="1906935"/>
            <a:ext cx="4652238" cy="936154"/>
          </a:xfrm>
        </p:spPr>
        <p:txBody>
          <a:bodyPr/>
          <a:lstStyle/>
          <a:p>
            <a:r>
              <a:rPr lang="sv-SE" dirty="0"/>
              <a:t>Ledningsdragning-OBS preliminär!</a:t>
            </a:r>
          </a:p>
        </p:txBody>
      </p:sp>
      <p:sp>
        <p:nvSpPr>
          <p:cNvPr id="4" name="Platshållare för innehåll 3">
            <a:extLst>
              <a:ext uri="{FF2B5EF4-FFF2-40B4-BE49-F238E27FC236}">
                <a16:creationId xmlns:a16="http://schemas.microsoft.com/office/drawing/2014/main" id="{B0EDF595-A216-4F82-00D4-EEA40495D7E0}"/>
              </a:ext>
            </a:extLst>
          </p:cNvPr>
          <p:cNvSpPr>
            <a:spLocks noGrp="1"/>
          </p:cNvSpPr>
          <p:nvPr>
            <p:ph sz="quarter" idx="13"/>
          </p:nvPr>
        </p:nvSpPr>
        <p:spPr/>
        <p:txBody>
          <a:bodyPr/>
          <a:lstStyle/>
          <a:p>
            <a:endParaRPr lang="sv-SE" dirty="0"/>
          </a:p>
          <a:p>
            <a:endParaRPr lang="sv-SE" dirty="0"/>
          </a:p>
          <a:p>
            <a:r>
              <a:rPr lang="sv-SE" dirty="0"/>
              <a:t>Det kommer anläggas reningsverk och vattenverk-plats är inte bestämd ännu. Plats på karta ENDAST för att åskådliggöra att det behövs plats. </a:t>
            </a:r>
          </a:p>
        </p:txBody>
      </p:sp>
    </p:spTree>
    <p:extLst>
      <p:ext uri="{BB962C8B-B14F-4D97-AF65-F5344CB8AC3E}">
        <p14:creationId xmlns:p14="http://schemas.microsoft.com/office/powerpoint/2010/main" val="1393583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A9E0C5-5E13-275F-4BFA-E7117A8CEB70}"/>
              </a:ext>
            </a:extLst>
          </p:cNvPr>
          <p:cNvSpPr>
            <a:spLocks noGrp="1"/>
          </p:cNvSpPr>
          <p:nvPr>
            <p:ph type="title"/>
          </p:nvPr>
        </p:nvSpPr>
        <p:spPr/>
        <p:txBody>
          <a:bodyPr/>
          <a:lstStyle/>
          <a:p>
            <a:r>
              <a:rPr lang="sv-SE"/>
              <a:t>Förbindelsepunkt</a:t>
            </a:r>
            <a:endParaRPr lang="sv-SE" dirty="0"/>
          </a:p>
        </p:txBody>
      </p:sp>
      <p:sp>
        <p:nvSpPr>
          <p:cNvPr id="3" name="Platshållare för innehåll 2">
            <a:extLst>
              <a:ext uri="{FF2B5EF4-FFF2-40B4-BE49-F238E27FC236}">
                <a16:creationId xmlns:a16="http://schemas.microsoft.com/office/drawing/2014/main" id="{2500FC08-076A-13FE-9278-A933EB38D7D0}"/>
              </a:ext>
            </a:extLst>
          </p:cNvPr>
          <p:cNvSpPr>
            <a:spLocks noGrp="1"/>
          </p:cNvSpPr>
          <p:nvPr>
            <p:ph idx="1"/>
          </p:nvPr>
        </p:nvSpPr>
        <p:spPr/>
        <p:txBody>
          <a:bodyPr/>
          <a:lstStyle/>
          <a:p>
            <a:pPr marL="0" indent="0">
              <a:buNone/>
            </a:pPr>
            <a:r>
              <a:rPr lang="sv-SE" dirty="0"/>
              <a:t>t</a:t>
            </a:r>
          </a:p>
          <a:p>
            <a:endParaRPr lang="sv-SE" dirty="0"/>
          </a:p>
          <a:p>
            <a:endParaRPr lang="sv-SE" dirty="0"/>
          </a:p>
        </p:txBody>
      </p:sp>
      <p:pic>
        <p:nvPicPr>
          <p:cNvPr id="5" name="Bildobjekt 4">
            <a:extLst>
              <a:ext uri="{FF2B5EF4-FFF2-40B4-BE49-F238E27FC236}">
                <a16:creationId xmlns:a16="http://schemas.microsoft.com/office/drawing/2014/main" id="{64E267BB-8BE7-E904-F202-81FD25199403}"/>
              </a:ext>
            </a:extLst>
          </p:cNvPr>
          <p:cNvPicPr>
            <a:picLocks noChangeAspect="1"/>
          </p:cNvPicPr>
          <p:nvPr/>
        </p:nvPicPr>
        <p:blipFill>
          <a:blip r:embed="rId2"/>
          <a:stretch>
            <a:fillRect/>
          </a:stretch>
        </p:blipFill>
        <p:spPr>
          <a:xfrm>
            <a:off x="263352" y="1479032"/>
            <a:ext cx="11593288" cy="4351326"/>
          </a:xfrm>
          <a:prstGeom prst="rect">
            <a:avLst/>
          </a:prstGeom>
        </p:spPr>
      </p:pic>
    </p:spTree>
    <p:extLst>
      <p:ext uri="{BB962C8B-B14F-4D97-AF65-F5344CB8AC3E}">
        <p14:creationId xmlns:p14="http://schemas.microsoft.com/office/powerpoint/2010/main" val="263096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AE6EA3-AE98-9311-4BA9-A610B4D831F8}"/>
              </a:ext>
            </a:extLst>
          </p:cNvPr>
          <p:cNvSpPr>
            <a:spLocks noGrp="1"/>
          </p:cNvSpPr>
          <p:nvPr>
            <p:ph type="title"/>
          </p:nvPr>
        </p:nvSpPr>
        <p:spPr/>
        <p:txBody>
          <a:bodyPr/>
          <a:lstStyle/>
          <a:p>
            <a:r>
              <a:rPr lang="sv-SE" dirty="0"/>
              <a:t>Vattenmätare</a:t>
            </a:r>
          </a:p>
        </p:txBody>
      </p:sp>
      <p:sp>
        <p:nvSpPr>
          <p:cNvPr id="3" name="Platshållare för innehåll 2">
            <a:extLst>
              <a:ext uri="{FF2B5EF4-FFF2-40B4-BE49-F238E27FC236}">
                <a16:creationId xmlns:a16="http://schemas.microsoft.com/office/drawing/2014/main" id="{7B8C5E51-85AE-40D4-8BFA-EEE9397DEF17}"/>
              </a:ext>
            </a:extLst>
          </p:cNvPr>
          <p:cNvSpPr>
            <a:spLocks noGrp="1"/>
          </p:cNvSpPr>
          <p:nvPr>
            <p:ph idx="1"/>
          </p:nvPr>
        </p:nvSpPr>
        <p:spPr/>
        <p:txBody>
          <a:bodyPr/>
          <a:lstStyle/>
          <a:p>
            <a:r>
              <a:rPr lang="sv-SE" i="0" dirty="0">
                <a:solidFill>
                  <a:srgbClr val="000000"/>
                </a:solidFill>
                <a:effectLst/>
                <a:latin typeface="arial" panose="020B0604020202020204" pitchFamily="34" charset="0"/>
              </a:rPr>
              <a:t>Vattenmätaren registrerar fastighetens förbrukning av vatten. </a:t>
            </a:r>
          </a:p>
          <a:p>
            <a:r>
              <a:rPr lang="sv-SE" i="0" dirty="0">
                <a:solidFill>
                  <a:srgbClr val="000000"/>
                </a:solidFill>
                <a:effectLst/>
                <a:latin typeface="arial" panose="020B0604020202020204" pitchFamily="34" charset="0"/>
              </a:rPr>
              <a:t>Kommunen äger och installerar mätaren men nödvändiga anordningar för uppsättning av mätaren och sammankoppling med installationen i övrigt bekostas av fastighetsägaren. </a:t>
            </a:r>
          </a:p>
          <a:p>
            <a:r>
              <a:rPr lang="sv-SE" i="0" dirty="0">
                <a:solidFill>
                  <a:srgbClr val="000000"/>
                </a:solidFill>
                <a:effectLst/>
                <a:latin typeface="arial" panose="020B0604020202020204" pitchFamily="34" charset="0"/>
              </a:rPr>
              <a:t>Fastighetsägaren har också ett ansvar att vårda mätaren väl och skydda den mot skada.</a:t>
            </a:r>
          </a:p>
          <a:p>
            <a:r>
              <a:rPr lang="sv-SE" dirty="0">
                <a:solidFill>
                  <a:srgbClr val="000000"/>
                </a:solidFill>
                <a:latin typeface="arial" panose="020B0604020202020204" pitchFamily="34" charset="0"/>
              </a:rPr>
              <a:t>Anvisningar kring hur en mätarplats ska utformas ska följas.</a:t>
            </a:r>
            <a:endParaRPr lang="sv-SE" dirty="0"/>
          </a:p>
        </p:txBody>
      </p:sp>
    </p:spTree>
    <p:extLst>
      <p:ext uri="{BB962C8B-B14F-4D97-AF65-F5344CB8AC3E}">
        <p14:creationId xmlns:p14="http://schemas.microsoft.com/office/powerpoint/2010/main" val="4256711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86EE13-FCD2-1889-9886-CDAAE5D80DD5}"/>
              </a:ext>
            </a:extLst>
          </p:cNvPr>
          <p:cNvSpPr>
            <a:spLocks noGrp="1"/>
          </p:cNvSpPr>
          <p:nvPr>
            <p:ph type="title"/>
          </p:nvPr>
        </p:nvSpPr>
        <p:spPr/>
        <p:txBody>
          <a:bodyPr/>
          <a:lstStyle/>
          <a:p>
            <a:r>
              <a:rPr lang="sv-SE" dirty="0"/>
              <a:t>Kostnader</a:t>
            </a:r>
          </a:p>
        </p:txBody>
      </p:sp>
      <p:sp>
        <p:nvSpPr>
          <p:cNvPr id="3" name="Platshållare för innehåll 2">
            <a:extLst>
              <a:ext uri="{FF2B5EF4-FFF2-40B4-BE49-F238E27FC236}">
                <a16:creationId xmlns:a16="http://schemas.microsoft.com/office/drawing/2014/main" id="{DA095ED5-997A-57EF-0520-00E23D8363DF}"/>
              </a:ext>
            </a:extLst>
          </p:cNvPr>
          <p:cNvSpPr>
            <a:spLocks noGrp="1"/>
          </p:cNvSpPr>
          <p:nvPr>
            <p:ph idx="1"/>
          </p:nvPr>
        </p:nvSpPr>
        <p:spPr/>
        <p:txBody>
          <a:bodyPr/>
          <a:lstStyle/>
          <a:p>
            <a:r>
              <a:rPr lang="sv-SE" dirty="0"/>
              <a:t>Avgifterna utgörs av anläggningsavgifter och brukningsavgifter.</a:t>
            </a:r>
          </a:p>
        </p:txBody>
      </p:sp>
    </p:spTree>
    <p:extLst>
      <p:ext uri="{BB962C8B-B14F-4D97-AF65-F5344CB8AC3E}">
        <p14:creationId xmlns:p14="http://schemas.microsoft.com/office/powerpoint/2010/main" val="214018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257484-C69E-C954-3F88-35AA05A57056}"/>
              </a:ext>
            </a:extLst>
          </p:cNvPr>
          <p:cNvSpPr>
            <a:spLocks noGrp="1"/>
          </p:cNvSpPr>
          <p:nvPr>
            <p:ph type="title"/>
          </p:nvPr>
        </p:nvSpPr>
        <p:spPr/>
        <p:txBody>
          <a:bodyPr/>
          <a:lstStyle/>
          <a:p>
            <a:r>
              <a:rPr lang="sv-SE" dirty="0"/>
              <a:t>Anläggningsavgift</a:t>
            </a:r>
          </a:p>
        </p:txBody>
      </p:sp>
      <p:sp>
        <p:nvSpPr>
          <p:cNvPr id="3" name="Platshållare för innehåll 2">
            <a:extLst>
              <a:ext uri="{FF2B5EF4-FFF2-40B4-BE49-F238E27FC236}">
                <a16:creationId xmlns:a16="http://schemas.microsoft.com/office/drawing/2014/main" id="{EE73AECD-784A-AC10-402A-3433EA2D8C26}"/>
              </a:ext>
            </a:extLst>
          </p:cNvPr>
          <p:cNvSpPr>
            <a:spLocks noGrp="1"/>
          </p:cNvSpPr>
          <p:nvPr>
            <p:ph idx="1"/>
          </p:nvPr>
        </p:nvSpPr>
        <p:spPr/>
        <p:txBody>
          <a:bodyPr/>
          <a:lstStyle/>
          <a:p>
            <a:pPr>
              <a:buFont typeface="Arial" panose="020B0604020202020204" pitchFamily="34" charset="0"/>
              <a:buChar char="•"/>
            </a:pPr>
            <a:r>
              <a:rPr lang="sv-SE" b="0" i="0" dirty="0">
                <a:solidFill>
                  <a:srgbClr val="333333"/>
                </a:solidFill>
                <a:effectLst/>
                <a:highlight>
                  <a:srgbClr val="FFFFFF"/>
                </a:highlight>
                <a:latin typeface="Georgia" panose="02040502050405020303" pitchFamily="18" charset="0"/>
              </a:rPr>
              <a:t>Anläggningsavgiften är en engångsavgift för att täcka kostnaden för att ordna en allmän </a:t>
            </a:r>
            <a:r>
              <a:rPr lang="sv-SE" b="0" i="0" dirty="0" err="1">
                <a:solidFill>
                  <a:srgbClr val="333333"/>
                </a:solidFill>
                <a:effectLst/>
                <a:highlight>
                  <a:srgbClr val="FFFFFF"/>
                </a:highlight>
                <a:latin typeface="Georgia" panose="02040502050405020303" pitchFamily="18" charset="0"/>
              </a:rPr>
              <a:t>VA-anläggning</a:t>
            </a:r>
            <a:r>
              <a:rPr lang="sv-SE" b="0" i="0" dirty="0">
                <a:solidFill>
                  <a:srgbClr val="333333"/>
                </a:solidFill>
                <a:effectLst/>
                <a:highlight>
                  <a:srgbClr val="FFFFFF"/>
                </a:highlight>
                <a:latin typeface="Georgia" panose="02040502050405020303" pitchFamily="18" charset="0"/>
              </a:rPr>
              <a:t>.</a:t>
            </a:r>
          </a:p>
          <a:p>
            <a:pPr>
              <a:buFont typeface="Arial" panose="020B0604020202020204" pitchFamily="34" charset="0"/>
              <a:buChar char="•"/>
            </a:pPr>
            <a:r>
              <a:rPr lang="sv-SE" dirty="0">
                <a:latin typeface="Georgia" panose="02040502050405020303" pitchFamily="18" charset="0"/>
              </a:rPr>
              <a:t>Anläggningsavgift ska betalas av fastighetsägaren. Enligt vattentjänstlagen jämställs arrendator med fastighetsägare.</a:t>
            </a:r>
          </a:p>
          <a:p>
            <a:pPr>
              <a:buFont typeface="Arial" panose="020B0604020202020204" pitchFamily="34" charset="0"/>
              <a:buChar char="•"/>
            </a:pPr>
            <a:r>
              <a:rPr lang="sv-SE" b="0" i="0" dirty="0">
                <a:solidFill>
                  <a:srgbClr val="333333"/>
                </a:solidFill>
                <a:effectLst/>
                <a:highlight>
                  <a:srgbClr val="FFFFFF"/>
                </a:highlight>
                <a:latin typeface="Georgia" panose="02040502050405020303" pitchFamily="18" charset="0"/>
              </a:rPr>
              <a:t>Anläggningsavgiftens storlek ska bestämmas på beräkningsgrunder som innebär att en fastighetsägare inte behöver betala mer än vad som motsvarar fastighetens andel av kostnaden för att ordna </a:t>
            </a:r>
            <a:r>
              <a:rPr lang="sv-SE" b="0" i="0" dirty="0" err="1">
                <a:solidFill>
                  <a:srgbClr val="333333"/>
                </a:solidFill>
                <a:effectLst/>
                <a:highlight>
                  <a:srgbClr val="FFFFFF"/>
                </a:highlight>
                <a:latin typeface="Georgia" panose="02040502050405020303" pitchFamily="18" charset="0"/>
              </a:rPr>
              <a:t>VA-anläggningen</a:t>
            </a:r>
            <a:r>
              <a:rPr lang="sv-SE" b="0" i="0" dirty="0">
                <a:solidFill>
                  <a:srgbClr val="333333"/>
                </a:solidFill>
                <a:effectLst/>
                <a:highlight>
                  <a:srgbClr val="FFFFFF"/>
                </a:highlight>
                <a:latin typeface="Georgia" panose="02040502050405020303" pitchFamily="18" charset="0"/>
              </a:rPr>
              <a:t>.</a:t>
            </a:r>
          </a:p>
          <a:p>
            <a:pPr>
              <a:buFont typeface="Arial" panose="020B0604020202020204" pitchFamily="34" charset="0"/>
              <a:buChar char="•"/>
            </a:pPr>
            <a:r>
              <a:rPr lang="sv-SE" b="0" i="0" dirty="0">
                <a:solidFill>
                  <a:srgbClr val="333333"/>
                </a:solidFill>
                <a:effectLst/>
                <a:highlight>
                  <a:srgbClr val="FFFFFF"/>
                </a:highlight>
                <a:latin typeface="Georgia" panose="02040502050405020303" pitchFamily="18" charset="0"/>
              </a:rPr>
              <a:t>Det maximala avgiftsuttaget ska motsvara genom­snittliga kostnaden för utbyggnad av VA (ledningsnät och upprätta förbindelsepunkt, FP) till en fastighet i kommunen, samt därutöver täcka direkta kostnader i samband med själva anslutningen (till exempel installation av vattenmätare och upprättande av abonnent­register). </a:t>
            </a:r>
            <a:endParaRPr lang="sv-SE" dirty="0">
              <a:solidFill>
                <a:srgbClr val="333333"/>
              </a:solidFill>
              <a:highlight>
                <a:srgbClr val="FFFFFF"/>
              </a:highlight>
              <a:latin typeface="Georgia" panose="02040502050405020303" pitchFamily="18" charset="0"/>
            </a:endParaRPr>
          </a:p>
          <a:p>
            <a:pPr marL="0" indent="0">
              <a:buNone/>
            </a:pPr>
            <a:endParaRPr lang="sv-SE" dirty="0"/>
          </a:p>
        </p:txBody>
      </p:sp>
    </p:spTree>
    <p:extLst>
      <p:ext uri="{BB962C8B-B14F-4D97-AF65-F5344CB8AC3E}">
        <p14:creationId xmlns:p14="http://schemas.microsoft.com/office/powerpoint/2010/main" val="81463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F62AE-727D-A5DA-A48C-A123BD3BE588}"/>
              </a:ext>
            </a:extLst>
          </p:cNvPr>
          <p:cNvSpPr>
            <a:spLocks noGrp="1"/>
          </p:cNvSpPr>
          <p:nvPr>
            <p:ph type="title"/>
          </p:nvPr>
        </p:nvSpPr>
        <p:spPr/>
        <p:txBody>
          <a:bodyPr/>
          <a:lstStyle/>
          <a:p>
            <a:r>
              <a:rPr lang="sv-SE" dirty="0"/>
              <a:t>Anläggningsavgift 2024</a:t>
            </a:r>
          </a:p>
        </p:txBody>
      </p:sp>
      <p:pic>
        <p:nvPicPr>
          <p:cNvPr id="7" name="Platshållare för innehåll 6">
            <a:extLst>
              <a:ext uri="{FF2B5EF4-FFF2-40B4-BE49-F238E27FC236}">
                <a16:creationId xmlns:a16="http://schemas.microsoft.com/office/drawing/2014/main" id="{59D47AE0-523D-F0DB-8DDD-B1386F12EF8B}"/>
              </a:ext>
            </a:extLst>
          </p:cNvPr>
          <p:cNvPicPr>
            <a:picLocks noGrp="1" noChangeAspect="1"/>
          </p:cNvPicPr>
          <p:nvPr>
            <p:ph idx="1"/>
          </p:nvPr>
        </p:nvPicPr>
        <p:blipFill>
          <a:blip r:embed="rId2"/>
          <a:stretch>
            <a:fillRect/>
          </a:stretch>
        </p:blipFill>
        <p:spPr>
          <a:xfrm>
            <a:off x="2466468" y="1691185"/>
            <a:ext cx="7259063" cy="4239217"/>
          </a:xfrm>
        </p:spPr>
      </p:pic>
    </p:spTree>
    <p:extLst>
      <p:ext uri="{BB962C8B-B14F-4D97-AF65-F5344CB8AC3E}">
        <p14:creationId xmlns:p14="http://schemas.microsoft.com/office/powerpoint/2010/main" val="2640086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3B636-CC93-047A-F35A-D04052662979}"/>
              </a:ext>
            </a:extLst>
          </p:cNvPr>
          <p:cNvSpPr>
            <a:spLocks noGrp="1"/>
          </p:cNvSpPr>
          <p:nvPr>
            <p:ph type="title"/>
          </p:nvPr>
        </p:nvSpPr>
        <p:spPr/>
        <p:txBody>
          <a:bodyPr/>
          <a:lstStyle/>
          <a:p>
            <a:r>
              <a:rPr lang="sv-SE" dirty="0"/>
              <a:t>Tillkommande kostnader</a:t>
            </a:r>
          </a:p>
        </p:txBody>
      </p:sp>
      <p:sp>
        <p:nvSpPr>
          <p:cNvPr id="3" name="Platshållare för innehåll 2">
            <a:extLst>
              <a:ext uri="{FF2B5EF4-FFF2-40B4-BE49-F238E27FC236}">
                <a16:creationId xmlns:a16="http://schemas.microsoft.com/office/drawing/2014/main" id="{740EFB37-EC04-7A3A-E2B9-B1F4EA718BED}"/>
              </a:ext>
            </a:extLst>
          </p:cNvPr>
          <p:cNvSpPr>
            <a:spLocks noGrp="1"/>
          </p:cNvSpPr>
          <p:nvPr>
            <p:ph idx="1"/>
          </p:nvPr>
        </p:nvSpPr>
        <p:spPr/>
        <p:txBody>
          <a:bodyPr/>
          <a:lstStyle/>
          <a:p>
            <a:r>
              <a:rPr lang="sv-SE" dirty="0"/>
              <a:t>Arbeten på den egna tomten: </a:t>
            </a:r>
          </a:p>
          <a:p>
            <a:endParaRPr lang="sv-SE" dirty="0"/>
          </a:p>
          <a:p>
            <a:r>
              <a:rPr lang="sv-SE" dirty="0"/>
              <a:t>Ledningar från huset till förbindelsepunkten </a:t>
            </a:r>
          </a:p>
          <a:p>
            <a:r>
              <a:rPr lang="sv-SE" dirty="0"/>
              <a:t>Ordna mätarplats och montera vattenmätarkonsol </a:t>
            </a:r>
          </a:p>
          <a:p>
            <a:r>
              <a:rPr lang="sv-SE" dirty="0"/>
              <a:t>Installation av ev. fastighetspumpstation</a:t>
            </a:r>
          </a:p>
        </p:txBody>
      </p:sp>
    </p:spTree>
    <p:extLst>
      <p:ext uri="{BB962C8B-B14F-4D97-AF65-F5344CB8AC3E}">
        <p14:creationId xmlns:p14="http://schemas.microsoft.com/office/powerpoint/2010/main" val="249204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A3A8E-4EBB-AD25-A3E1-A607111D4461}"/>
              </a:ext>
            </a:extLst>
          </p:cNvPr>
          <p:cNvSpPr>
            <a:spLocks noGrp="1"/>
          </p:cNvSpPr>
          <p:nvPr>
            <p:ph type="title"/>
          </p:nvPr>
        </p:nvSpPr>
        <p:spPr/>
        <p:txBody>
          <a:bodyPr/>
          <a:lstStyle/>
          <a:p>
            <a:r>
              <a:rPr lang="sv-SE" dirty="0"/>
              <a:t>Brukningsavgift 2024</a:t>
            </a:r>
          </a:p>
        </p:txBody>
      </p:sp>
      <p:pic>
        <p:nvPicPr>
          <p:cNvPr id="5" name="Platshållare för innehåll 4">
            <a:extLst>
              <a:ext uri="{FF2B5EF4-FFF2-40B4-BE49-F238E27FC236}">
                <a16:creationId xmlns:a16="http://schemas.microsoft.com/office/drawing/2014/main" id="{C2D519EB-0917-A7F1-3BDC-F6171918A42B}"/>
              </a:ext>
            </a:extLst>
          </p:cNvPr>
          <p:cNvPicPr>
            <a:picLocks noGrp="1" noChangeAspect="1"/>
          </p:cNvPicPr>
          <p:nvPr>
            <p:ph idx="1"/>
          </p:nvPr>
        </p:nvPicPr>
        <p:blipFill>
          <a:blip r:embed="rId2"/>
          <a:stretch>
            <a:fillRect/>
          </a:stretch>
        </p:blipFill>
        <p:spPr>
          <a:xfrm>
            <a:off x="2135560" y="1844824"/>
            <a:ext cx="6620799" cy="2448267"/>
          </a:xfrm>
        </p:spPr>
      </p:pic>
    </p:spTree>
    <p:extLst>
      <p:ext uri="{BB962C8B-B14F-4D97-AF65-F5344CB8AC3E}">
        <p14:creationId xmlns:p14="http://schemas.microsoft.com/office/powerpoint/2010/main" val="2409757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58511D-103B-8D3C-5308-B66CCC2BD308}"/>
              </a:ext>
            </a:extLst>
          </p:cNvPr>
          <p:cNvSpPr>
            <a:spLocks noGrp="1"/>
          </p:cNvSpPr>
          <p:nvPr>
            <p:ph type="title"/>
          </p:nvPr>
        </p:nvSpPr>
        <p:spPr/>
        <p:txBody>
          <a:bodyPr/>
          <a:lstStyle/>
          <a:p>
            <a:r>
              <a:rPr lang="sv-SE" dirty="0"/>
              <a:t>Mötets upplägg</a:t>
            </a:r>
          </a:p>
        </p:txBody>
      </p:sp>
      <p:sp>
        <p:nvSpPr>
          <p:cNvPr id="3" name="Platshållare för innehåll 2">
            <a:extLst>
              <a:ext uri="{FF2B5EF4-FFF2-40B4-BE49-F238E27FC236}">
                <a16:creationId xmlns:a16="http://schemas.microsoft.com/office/drawing/2014/main" id="{3BF25A93-F2AE-86FB-DAA2-FF5B8F42478B}"/>
              </a:ext>
            </a:extLst>
          </p:cNvPr>
          <p:cNvSpPr>
            <a:spLocks noGrp="1"/>
          </p:cNvSpPr>
          <p:nvPr>
            <p:ph idx="1"/>
          </p:nvPr>
        </p:nvSpPr>
        <p:spPr/>
        <p:txBody>
          <a:bodyPr/>
          <a:lstStyle/>
          <a:p>
            <a:r>
              <a:rPr lang="sv-SE" dirty="0"/>
              <a:t>1. Presentation av medverkande från kommunen</a:t>
            </a:r>
          </a:p>
          <a:p>
            <a:r>
              <a:rPr lang="sv-SE" dirty="0"/>
              <a:t>2. Information om VA-utbyggnad </a:t>
            </a:r>
            <a:r>
              <a:rPr lang="sv-SE" dirty="0" err="1"/>
              <a:t>Ålösund</a:t>
            </a:r>
            <a:endParaRPr lang="sv-SE" dirty="0"/>
          </a:p>
          <a:p>
            <a:r>
              <a:rPr lang="sv-SE" dirty="0"/>
              <a:t>3. Frågor och synpunkter VA-utbyggnad</a:t>
            </a:r>
          </a:p>
          <a:p>
            <a:r>
              <a:rPr lang="sv-SE" dirty="0"/>
              <a:t>3. Information om ändring av detaljplan</a:t>
            </a:r>
          </a:p>
          <a:p>
            <a:r>
              <a:rPr lang="sv-SE" dirty="0"/>
              <a:t>4. Frågor och synpunkter detaljplan</a:t>
            </a:r>
          </a:p>
        </p:txBody>
      </p:sp>
    </p:spTree>
    <p:extLst>
      <p:ext uri="{BB962C8B-B14F-4D97-AF65-F5344CB8AC3E}">
        <p14:creationId xmlns:p14="http://schemas.microsoft.com/office/powerpoint/2010/main" val="373807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405271-C7E1-97E7-A605-344FB1E5B73E}"/>
              </a:ext>
            </a:extLst>
          </p:cNvPr>
          <p:cNvSpPr>
            <a:spLocks noGrp="1"/>
          </p:cNvSpPr>
          <p:nvPr>
            <p:ph type="title"/>
          </p:nvPr>
        </p:nvSpPr>
        <p:spPr/>
        <p:txBody>
          <a:bodyPr/>
          <a:lstStyle/>
          <a:p>
            <a:r>
              <a:rPr lang="sv-SE" dirty="0"/>
              <a:t>Exempel brukningsavgift</a:t>
            </a:r>
          </a:p>
        </p:txBody>
      </p:sp>
      <p:sp>
        <p:nvSpPr>
          <p:cNvPr id="3" name="Platshållare för innehåll 2">
            <a:extLst>
              <a:ext uri="{FF2B5EF4-FFF2-40B4-BE49-F238E27FC236}">
                <a16:creationId xmlns:a16="http://schemas.microsoft.com/office/drawing/2014/main" id="{192BCE57-732F-D4F9-7FDB-2BF9B1844DB6}"/>
              </a:ext>
            </a:extLst>
          </p:cNvPr>
          <p:cNvSpPr>
            <a:spLocks noGrp="1"/>
          </p:cNvSpPr>
          <p:nvPr>
            <p:ph idx="1"/>
          </p:nvPr>
        </p:nvSpPr>
        <p:spPr/>
        <p:txBody>
          <a:bodyPr/>
          <a:lstStyle/>
          <a:p>
            <a:pPr algn="l"/>
            <a:r>
              <a:rPr lang="sv-SE" b="0" i="0" dirty="0">
                <a:solidFill>
                  <a:srgbClr val="000000"/>
                </a:solidFill>
                <a:effectLst/>
                <a:highlight>
                  <a:srgbClr val="F2F7FF"/>
                </a:highlight>
                <a:latin typeface="arial" panose="020B0604020202020204" pitchFamily="34" charset="0"/>
              </a:rPr>
              <a:t>Exempel på avgift Gullspångs kommun från och med 2023-11-01</a:t>
            </a:r>
          </a:p>
          <a:p>
            <a:pPr algn="l"/>
            <a:r>
              <a:rPr lang="sv-SE" b="0" i="0" dirty="0">
                <a:solidFill>
                  <a:srgbClr val="000000"/>
                </a:solidFill>
                <a:effectLst/>
                <a:highlight>
                  <a:srgbClr val="F2F7FF"/>
                </a:highlight>
                <a:latin typeface="arial" panose="020B0604020202020204" pitchFamily="34" charset="0"/>
              </a:rPr>
              <a:t>En normal villa med en årlig förbrukning av 150 m3 kommer från och med 1 november 2023 att betala 11 695 kr/år, vilket motsvarar cirka 975 kronor per månad. </a:t>
            </a:r>
          </a:p>
          <a:p>
            <a:endParaRPr lang="sv-SE" dirty="0"/>
          </a:p>
        </p:txBody>
      </p:sp>
    </p:spTree>
    <p:extLst>
      <p:ext uri="{BB962C8B-B14F-4D97-AF65-F5344CB8AC3E}">
        <p14:creationId xmlns:p14="http://schemas.microsoft.com/office/powerpoint/2010/main" val="4155570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5A3351-7F61-B03D-8011-E682BC5D258F}"/>
              </a:ext>
            </a:extLst>
          </p:cNvPr>
          <p:cNvSpPr>
            <a:spLocks noGrp="1"/>
          </p:cNvSpPr>
          <p:nvPr>
            <p:ph type="title"/>
          </p:nvPr>
        </p:nvSpPr>
        <p:spPr/>
        <p:txBody>
          <a:bodyPr/>
          <a:lstStyle/>
          <a:p>
            <a:r>
              <a:rPr lang="sv-SE" dirty="0"/>
              <a:t>Kontaktuppgifter</a:t>
            </a:r>
          </a:p>
        </p:txBody>
      </p:sp>
      <p:sp>
        <p:nvSpPr>
          <p:cNvPr id="3" name="Platshållare för innehåll 2">
            <a:extLst>
              <a:ext uri="{FF2B5EF4-FFF2-40B4-BE49-F238E27FC236}">
                <a16:creationId xmlns:a16="http://schemas.microsoft.com/office/drawing/2014/main" id="{6AC954FE-AAEF-D51B-4A8E-FBDEE2E24794}"/>
              </a:ext>
            </a:extLst>
          </p:cNvPr>
          <p:cNvSpPr>
            <a:spLocks noGrp="1"/>
          </p:cNvSpPr>
          <p:nvPr>
            <p:ph idx="1"/>
          </p:nvPr>
        </p:nvSpPr>
        <p:spPr/>
        <p:txBody>
          <a:bodyPr/>
          <a:lstStyle/>
          <a:p>
            <a:r>
              <a:rPr lang="sv-SE" dirty="0"/>
              <a:t>Vill du veta mer? Välkommen att kontakta oss!</a:t>
            </a:r>
          </a:p>
          <a:p>
            <a:pPr marL="0" indent="0">
              <a:buNone/>
            </a:pPr>
            <a:endParaRPr lang="sv-SE" dirty="0"/>
          </a:p>
          <a:p>
            <a:pPr marL="0" indent="0">
              <a:buNone/>
            </a:pPr>
            <a:r>
              <a:rPr lang="sv-SE" dirty="0"/>
              <a:t>Camilla Andersson Hals, abonnentingenjör</a:t>
            </a:r>
          </a:p>
          <a:p>
            <a:pPr marL="0" indent="0">
              <a:buNone/>
            </a:pPr>
            <a:r>
              <a:rPr lang="sv-SE" dirty="0"/>
              <a:t>Tfn: 0501-75 61 57</a:t>
            </a:r>
          </a:p>
          <a:p>
            <a:pPr marL="0" indent="0">
              <a:buNone/>
            </a:pPr>
            <a:r>
              <a:rPr lang="sv-SE" dirty="0"/>
              <a:t>E-post: camilla.andersson-hals@mariestad.se</a:t>
            </a:r>
          </a:p>
          <a:p>
            <a:endParaRPr lang="sv-SE" dirty="0"/>
          </a:p>
          <a:p>
            <a:pPr marL="0" indent="0">
              <a:buNone/>
            </a:pPr>
            <a:r>
              <a:rPr lang="sv-SE" dirty="0"/>
              <a:t>Sara Klint, projektledare</a:t>
            </a:r>
          </a:p>
          <a:p>
            <a:pPr marL="0" indent="0">
              <a:buNone/>
            </a:pPr>
            <a:r>
              <a:rPr lang="sv-SE" dirty="0"/>
              <a:t>E-post: sara.klint@mariestad.se</a:t>
            </a:r>
          </a:p>
          <a:p>
            <a:endParaRPr lang="sv-SE" dirty="0"/>
          </a:p>
          <a:p>
            <a:pPr marL="0" indent="0">
              <a:buNone/>
            </a:pPr>
            <a:r>
              <a:rPr lang="sv-SE" dirty="0"/>
              <a:t>Jenny Bjerenius, VA-chef</a:t>
            </a:r>
          </a:p>
          <a:p>
            <a:pPr marL="0" indent="0">
              <a:buNone/>
            </a:pPr>
            <a:r>
              <a:rPr lang="sv-SE" dirty="0"/>
              <a:t>Tfn: 0501-75 61 11E-post: jenny.bjerenius@mariestad.se</a:t>
            </a:r>
          </a:p>
        </p:txBody>
      </p:sp>
    </p:spTree>
    <p:extLst>
      <p:ext uri="{BB962C8B-B14F-4D97-AF65-F5344CB8AC3E}">
        <p14:creationId xmlns:p14="http://schemas.microsoft.com/office/powerpoint/2010/main" val="74753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335E9-82CB-444F-AC3C-4370D56BAB6D}"/>
              </a:ext>
            </a:extLst>
          </p:cNvPr>
          <p:cNvSpPr>
            <a:spLocks noGrp="1"/>
          </p:cNvSpPr>
          <p:nvPr>
            <p:ph type="title"/>
          </p:nvPr>
        </p:nvSpPr>
        <p:spPr/>
        <p:txBody>
          <a:bodyPr/>
          <a:lstStyle/>
          <a:p>
            <a:r>
              <a:rPr lang="sv-SE" dirty="0"/>
              <a:t>Bakgrund</a:t>
            </a:r>
          </a:p>
        </p:txBody>
      </p:sp>
      <p:sp>
        <p:nvSpPr>
          <p:cNvPr id="3" name="Platshållare för innehåll 2">
            <a:extLst>
              <a:ext uri="{FF2B5EF4-FFF2-40B4-BE49-F238E27FC236}">
                <a16:creationId xmlns:a16="http://schemas.microsoft.com/office/drawing/2014/main" id="{F8CB2567-4A03-084A-7A94-6F827C07F193}"/>
              </a:ext>
            </a:extLst>
          </p:cNvPr>
          <p:cNvSpPr>
            <a:spLocks noGrp="1"/>
          </p:cNvSpPr>
          <p:nvPr>
            <p:ph idx="1"/>
          </p:nvPr>
        </p:nvSpPr>
        <p:spPr/>
        <p:txBody>
          <a:bodyPr/>
          <a:lstStyle/>
          <a:p>
            <a:r>
              <a:rPr lang="sv-SE" dirty="0"/>
              <a:t>Länsstyrelsen i Västra Götaland har i beslut 2017-09-20 förelagt Gullspångs kommun att bestämma verksamhetsområde för kommunala vatten-och spillvattentjänster i </a:t>
            </a:r>
            <a:r>
              <a:rPr lang="sv-SE" dirty="0" err="1"/>
              <a:t>Ålösund</a:t>
            </a:r>
            <a:endParaRPr lang="sv-SE" dirty="0"/>
          </a:p>
          <a:p>
            <a:r>
              <a:rPr lang="sv-SE" dirty="0"/>
              <a:t>Ca 60 fastigheter berörs</a:t>
            </a:r>
          </a:p>
          <a:p>
            <a:r>
              <a:rPr lang="sv-SE" dirty="0"/>
              <a:t>Arbetet med förstudie påbörjas i höst</a:t>
            </a: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271470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717BB3-673A-77FC-BD17-286B7FC35C4F}"/>
              </a:ext>
            </a:extLst>
          </p:cNvPr>
          <p:cNvSpPr>
            <a:spLocks noGrp="1"/>
          </p:cNvSpPr>
          <p:nvPr>
            <p:ph type="title"/>
          </p:nvPr>
        </p:nvSpPr>
        <p:spPr/>
        <p:txBody>
          <a:bodyPr/>
          <a:lstStyle/>
          <a:p>
            <a:r>
              <a:rPr lang="sv-SE" dirty="0"/>
              <a:t>Varför kommunalt VA?</a:t>
            </a:r>
          </a:p>
        </p:txBody>
      </p:sp>
      <p:pic>
        <p:nvPicPr>
          <p:cNvPr id="5" name="Platshållare för innehåll 4">
            <a:extLst>
              <a:ext uri="{FF2B5EF4-FFF2-40B4-BE49-F238E27FC236}">
                <a16:creationId xmlns:a16="http://schemas.microsoft.com/office/drawing/2014/main" id="{711512B0-451D-A1E3-93DE-25EBA1B6BDC8}"/>
              </a:ext>
            </a:extLst>
          </p:cNvPr>
          <p:cNvPicPr>
            <a:picLocks noGrp="1" noChangeAspect="1"/>
          </p:cNvPicPr>
          <p:nvPr>
            <p:ph idx="1"/>
          </p:nvPr>
        </p:nvPicPr>
        <p:blipFill>
          <a:blip r:embed="rId2"/>
          <a:stretch>
            <a:fillRect/>
          </a:stretch>
        </p:blipFill>
        <p:spPr>
          <a:xfrm>
            <a:off x="609600" y="1653351"/>
            <a:ext cx="10972800" cy="4314885"/>
          </a:xfrm>
        </p:spPr>
      </p:pic>
    </p:spTree>
    <p:extLst>
      <p:ext uri="{BB962C8B-B14F-4D97-AF65-F5344CB8AC3E}">
        <p14:creationId xmlns:p14="http://schemas.microsoft.com/office/powerpoint/2010/main" val="185820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7A9B56-F682-75C6-D240-6D0F75842414}"/>
              </a:ext>
            </a:extLst>
          </p:cNvPr>
          <p:cNvSpPr>
            <a:spLocks noGrp="1"/>
          </p:cNvSpPr>
          <p:nvPr>
            <p:ph type="title"/>
          </p:nvPr>
        </p:nvSpPr>
        <p:spPr/>
        <p:txBody>
          <a:bodyPr/>
          <a:lstStyle/>
          <a:p>
            <a:r>
              <a:rPr lang="sv-SE" dirty="0"/>
              <a:t>Verksamhetsområde</a:t>
            </a:r>
          </a:p>
        </p:txBody>
      </p:sp>
      <p:sp>
        <p:nvSpPr>
          <p:cNvPr id="3" name="Platshållare för innehåll 2">
            <a:extLst>
              <a:ext uri="{FF2B5EF4-FFF2-40B4-BE49-F238E27FC236}">
                <a16:creationId xmlns:a16="http://schemas.microsoft.com/office/drawing/2014/main" id="{837A4BF7-FD6F-E42E-0B6A-91C6B4A45479}"/>
              </a:ext>
            </a:extLst>
          </p:cNvPr>
          <p:cNvSpPr>
            <a:spLocks noGrp="1"/>
          </p:cNvSpPr>
          <p:nvPr>
            <p:ph idx="1"/>
          </p:nvPr>
        </p:nvSpPr>
        <p:spPr/>
        <p:txBody>
          <a:bodyPr/>
          <a:lstStyle/>
          <a:p>
            <a:r>
              <a:rPr lang="sv-SE" dirty="0"/>
              <a:t>Kommunens allmänna vatten- och avloppstjänster bedrivs inom ett fastställt geografiskt område, ett så kallat verksamhetsområde. Detta innebär att fastigheter inom området har rätt att bruka vattentjänsterna och är avgiftsskyldiga för de tjänsterna som verksamhetsområdet reglerar. </a:t>
            </a:r>
          </a:p>
          <a:p>
            <a:endParaRPr lang="sv-SE" dirty="0"/>
          </a:p>
          <a:p>
            <a:r>
              <a:rPr lang="sv-SE" dirty="0"/>
              <a:t>Enligt Lagen om allmänna vattentjänster ska ett verksamhetsområde för VA inrättas:</a:t>
            </a:r>
          </a:p>
          <a:p>
            <a:endParaRPr lang="sv-SE" dirty="0"/>
          </a:p>
          <a:p>
            <a:pPr>
              <a:buFontTx/>
              <a:buChar char="-"/>
            </a:pPr>
            <a:r>
              <a:rPr lang="sv-SE" dirty="0"/>
              <a:t>om det finns behov av vattentjänst ur miljö- och hälsosynpunkt</a:t>
            </a:r>
          </a:p>
          <a:p>
            <a:pPr>
              <a:buFontTx/>
              <a:buChar char="-"/>
            </a:pPr>
            <a:r>
              <a:rPr lang="sv-SE" dirty="0"/>
              <a:t>samt om fastigheten eller fastigheterna ingår i ett större sammanhang.</a:t>
            </a:r>
          </a:p>
        </p:txBody>
      </p:sp>
    </p:spTree>
    <p:extLst>
      <p:ext uri="{BB962C8B-B14F-4D97-AF65-F5344CB8AC3E}">
        <p14:creationId xmlns:p14="http://schemas.microsoft.com/office/powerpoint/2010/main" val="206295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D3D562-FD2F-CE56-84F5-6A9CDB4668D2}"/>
              </a:ext>
            </a:extLst>
          </p:cNvPr>
          <p:cNvSpPr>
            <a:spLocks noGrp="1"/>
          </p:cNvSpPr>
          <p:nvPr>
            <p:ph type="title"/>
          </p:nvPr>
        </p:nvSpPr>
        <p:spPr/>
        <p:txBody>
          <a:bodyPr/>
          <a:lstStyle/>
          <a:p>
            <a:r>
              <a:rPr lang="sv-SE" dirty="0"/>
              <a:t>Verksamhetsområde </a:t>
            </a:r>
            <a:r>
              <a:rPr lang="sv-SE" dirty="0" err="1"/>
              <a:t>Ålösund</a:t>
            </a:r>
            <a:endParaRPr lang="sv-SE" dirty="0"/>
          </a:p>
        </p:txBody>
      </p:sp>
      <p:pic>
        <p:nvPicPr>
          <p:cNvPr id="5" name="Platshållare för innehåll 4">
            <a:extLst>
              <a:ext uri="{FF2B5EF4-FFF2-40B4-BE49-F238E27FC236}">
                <a16:creationId xmlns:a16="http://schemas.microsoft.com/office/drawing/2014/main" id="{23766337-793E-B6CE-28F7-3FF756DA060A}"/>
              </a:ext>
            </a:extLst>
          </p:cNvPr>
          <p:cNvPicPr>
            <a:picLocks noGrp="1" noChangeAspect="1"/>
          </p:cNvPicPr>
          <p:nvPr>
            <p:ph idx="1"/>
          </p:nvPr>
        </p:nvPicPr>
        <p:blipFill>
          <a:blip r:embed="rId2"/>
          <a:stretch>
            <a:fillRect/>
          </a:stretch>
        </p:blipFill>
        <p:spPr>
          <a:xfrm>
            <a:off x="2063552" y="1340768"/>
            <a:ext cx="6085413" cy="4421188"/>
          </a:xfrm>
        </p:spPr>
      </p:pic>
    </p:spTree>
    <p:extLst>
      <p:ext uri="{BB962C8B-B14F-4D97-AF65-F5344CB8AC3E}">
        <p14:creationId xmlns:p14="http://schemas.microsoft.com/office/powerpoint/2010/main" val="344611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BC5EF75-FD0A-3A16-83AA-1AF1E490F9B8}"/>
              </a:ext>
            </a:extLst>
          </p:cNvPr>
          <p:cNvSpPr>
            <a:spLocks noGrp="1"/>
          </p:cNvSpPr>
          <p:nvPr>
            <p:ph type="title"/>
          </p:nvPr>
        </p:nvSpPr>
        <p:spPr>
          <a:xfrm>
            <a:off x="574974" y="1906935"/>
            <a:ext cx="4652238" cy="474489"/>
          </a:xfrm>
        </p:spPr>
        <p:txBody>
          <a:bodyPr/>
          <a:lstStyle/>
          <a:p>
            <a:r>
              <a:rPr lang="sv-SE" dirty="0"/>
              <a:t>VA-plan </a:t>
            </a:r>
          </a:p>
        </p:txBody>
      </p:sp>
      <p:sp>
        <p:nvSpPr>
          <p:cNvPr id="4" name="Platshållare för innehåll 3">
            <a:extLst>
              <a:ext uri="{FF2B5EF4-FFF2-40B4-BE49-F238E27FC236}">
                <a16:creationId xmlns:a16="http://schemas.microsoft.com/office/drawing/2014/main" id="{A15DC092-52E2-A28B-5EEF-A1817FB6DDC7}"/>
              </a:ext>
            </a:extLst>
          </p:cNvPr>
          <p:cNvSpPr>
            <a:spLocks noGrp="1"/>
          </p:cNvSpPr>
          <p:nvPr>
            <p:ph sz="quarter" idx="13"/>
          </p:nvPr>
        </p:nvSpPr>
        <p:spPr/>
        <p:txBody>
          <a:bodyPr/>
          <a:lstStyle/>
          <a:p>
            <a:r>
              <a:rPr lang="sv-SE" dirty="0"/>
              <a:t>Gullspångs kommun har antagit en VA-plan </a:t>
            </a:r>
          </a:p>
          <a:p>
            <a:r>
              <a:rPr lang="sv-SE" dirty="0"/>
              <a:t>VA-planen beskriver bland annat i vilken ordning, och inom vilken tid, ska vi lösa VA-försörjning i områden som faller inom kommunalt ansvar enligt § 6 vattentjänstlagen</a:t>
            </a:r>
          </a:p>
          <a:p>
            <a:r>
              <a:rPr lang="sv-SE" dirty="0" err="1"/>
              <a:t>Ålösund</a:t>
            </a:r>
            <a:r>
              <a:rPr lang="sv-SE" dirty="0"/>
              <a:t> finns med som ett område där kommunalt VA ska anordnas</a:t>
            </a:r>
          </a:p>
        </p:txBody>
      </p:sp>
      <p:pic>
        <p:nvPicPr>
          <p:cNvPr id="6" name="Bildobjekt 5">
            <a:extLst>
              <a:ext uri="{FF2B5EF4-FFF2-40B4-BE49-F238E27FC236}">
                <a16:creationId xmlns:a16="http://schemas.microsoft.com/office/drawing/2014/main" id="{191F688F-23D5-8932-1E6C-FFFCFFEF47B5}"/>
              </a:ext>
            </a:extLst>
          </p:cNvPr>
          <p:cNvPicPr>
            <a:picLocks noChangeAspect="1"/>
          </p:cNvPicPr>
          <p:nvPr/>
        </p:nvPicPr>
        <p:blipFill>
          <a:blip r:embed="rId2"/>
          <a:stretch>
            <a:fillRect/>
          </a:stretch>
        </p:blipFill>
        <p:spPr>
          <a:xfrm>
            <a:off x="7032104" y="1052736"/>
            <a:ext cx="4176465" cy="4587628"/>
          </a:xfrm>
          <a:prstGeom prst="rect">
            <a:avLst/>
          </a:prstGeom>
        </p:spPr>
      </p:pic>
    </p:spTree>
    <p:extLst>
      <p:ext uri="{BB962C8B-B14F-4D97-AF65-F5344CB8AC3E}">
        <p14:creationId xmlns:p14="http://schemas.microsoft.com/office/powerpoint/2010/main" val="192051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6279DF-CF6A-519F-779D-A1D59121806D}"/>
              </a:ext>
            </a:extLst>
          </p:cNvPr>
          <p:cNvSpPr>
            <a:spLocks noGrp="1"/>
          </p:cNvSpPr>
          <p:nvPr>
            <p:ph type="title"/>
          </p:nvPr>
        </p:nvSpPr>
        <p:spPr/>
        <p:txBody>
          <a:bodyPr/>
          <a:lstStyle/>
          <a:p>
            <a:r>
              <a:rPr lang="sv-SE" dirty="0"/>
              <a:t>VA-utbyggnad steg-för-steg</a:t>
            </a:r>
          </a:p>
        </p:txBody>
      </p:sp>
      <p:sp>
        <p:nvSpPr>
          <p:cNvPr id="3" name="Platshållare för innehåll 2">
            <a:extLst>
              <a:ext uri="{FF2B5EF4-FFF2-40B4-BE49-F238E27FC236}">
                <a16:creationId xmlns:a16="http://schemas.microsoft.com/office/drawing/2014/main" id="{A6C28A99-8308-2A18-8815-B04082969A1F}"/>
              </a:ext>
            </a:extLst>
          </p:cNvPr>
          <p:cNvSpPr>
            <a:spLocks noGrp="1"/>
          </p:cNvSpPr>
          <p:nvPr>
            <p:ph idx="1"/>
          </p:nvPr>
        </p:nvSpPr>
        <p:spPr/>
        <p:txBody>
          <a:bodyPr/>
          <a:lstStyle/>
          <a:p>
            <a:r>
              <a:rPr lang="sv-SE" dirty="0">
                <a:latin typeface="work sans webbfont"/>
              </a:rPr>
              <a:t>1. Förstudie</a:t>
            </a:r>
          </a:p>
          <a:p>
            <a:r>
              <a:rPr lang="sv-SE" dirty="0"/>
              <a:t>- </a:t>
            </a:r>
            <a:r>
              <a:rPr lang="sv-SE" b="0" i="0" dirty="0">
                <a:solidFill>
                  <a:srgbClr val="463C3C"/>
                </a:solidFill>
                <a:effectLst/>
                <a:highlight>
                  <a:srgbClr val="FFFFFF"/>
                </a:highlight>
                <a:latin typeface="work sans webbfont"/>
              </a:rPr>
              <a:t>Syftet med förstudien är att föreslå budget och tidsplan samt hur utbyggnation ska </a:t>
            </a:r>
            <a:r>
              <a:rPr lang="sv-SE" dirty="0">
                <a:solidFill>
                  <a:srgbClr val="463C3C"/>
                </a:solidFill>
                <a:highlight>
                  <a:srgbClr val="FFFFFF"/>
                </a:highlight>
                <a:latin typeface="work sans webbfont"/>
              </a:rPr>
              <a:t>utföras. Kommer påbörjas i höst.</a:t>
            </a:r>
          </a:p>
          <a:p>
            <a:r>
              <a:rPr lang="sv-SE" dirty="0">
                <a:solidFill>
                  <a:srgbClr val="463C3C"/>
                </a:solidFill>
                <a:highlight>
                  <a:srgbClr val="FFFFFF"/>
                </a:highlight>
                <a:latin typeface="work sans webbfont"/>
              </a:rPr>
              <a:t>2. D</a:t>
            </a:r>
            <a:r>
              <a:rPr lang="sv-SE" b="0" i="0" dirty="0">
                <a:solidFill>
                  <a:srgbClr val="463C3C"/>
                </a:solidFill>
                <a:effectLst/>
                <a:highlight>
                  <a:srgbClr val="FFFFFF"/>
                </a:highlight>
                <a:latin typeface="work sans webbfont"/>
              </a:rPr>
              <a:t>etaljprojekteringen</a:t>
            </a:r>
            <a:br>
              <a:rPr lang="sv-SE" b="0" i="0" dirty="0">
                <a:solidFill>
                  <a:srgbClr val="463C3C"/>
                </a:solidFill>
                <a:effectLst/>
                <a:highlight>
                  <a:srgbClr val="FFFFFF"/>
                </a:highlight>
                <a:latin typeface="work sans webbfont"/>
              </a:rPr>
            </a:br>
            <a:r>
              <a:rPr lang="sv-SE" b="0" i="0" dirty="0">
                <a:solidFill>
                  <a:srgbClr val="463C3C"/>
                </a:solidFill>
                <a:effectLst/>
                <a:highlight>
                  <a:srgbClr val="FFFFFF"/>
                </a:highlight>
                <a:latin typeface="work sans webbfont"/>
              </a:rPr>
              <a:t>-  då ansöker kommunen om nödvändiga tillstånd för ledningsbyggande och pumphus. Vi tar fram ritningar och beskrivningar över det framtida vatten- och avloppssystemet (både ledningar, vattenverk och avloppsreningsverk) och gör en upphandling av entreprenör för byggnationen. </a:t>
            </a:r>
          </a:p>
          <a:p>
            <a:r>
              <a:rPr lang="sv-SE" dirty="0">
                <a:solidFill>
                  <a:srgbClr val="463C3C"/>
                </a:solidFill>
                <a:highlight>
                  <a:srgbClr val="FFFFFF"/>
                </a:highlight>
                <a:latin typeface="work sans webbfont"/>
              </a:rPr>
              <a:t>3. Genomförande</a:t>
            </a:r>
          </a:p>
          <a:p>
            <a:pPr>
              <a:buFontTx/>
              <a:buChar char="-"/>
            </a:pPr>
            <a:r>
              <a:rPr lang="sv-SE" b="0" i="0" dirty="0">
                <a:solidFill>
                  <a:srgbClr val="463C3C"/>
                </a:solidFill>
                <a:effectLst/>
                <a:highlight>
                  <a:srgbClr val="FFFFFF"/>
                </a:highlight>
                <a:latin typeface="work sans webbfont"/>
              </a:rPr>
              <a:t>En entreprenör bygger det nya ledningsnätet enligt kommunens ritningar. Kommunen följer arbetet och kontrollerar att det byggs enligt beskrivningarna. När ledningsnätet är utbyggt och testat meddelar kommunen förbindelsepunkter till fastigheterna i området. Därefter faktureras fastigheterna anläggningsavgift enligt kommunens taxa.</a:t>
            </a:r>
          </a:p>
          <a:p>
            <a:pPr>
              <a:buFont typeface="Arial" panose="020B0604020202020204" pitchFamily="34" charset="0"/>
              <a:buChar char="•"/>
            </a:pPr>
            <a:r>
              <a:rPr lang="sv-SE" dirty="0">
                <a:solidFill>
                  <a:srgbClr val="463C3C"/>
                </a:solidFill>
                <a:highlight>
                  <a:srgbClr val="FFFFFF"/>
                </a:highlight>
                <a:latin typeface="work sans webbfont"/>
              </a:rPr>
              <a:t>4. Projektavslut. Vi utvärderar och ser till att faktureringsuppgifter och kartmaterial uppdateras etc. </a:t>
            </a:r>
            <a:endParaRPr lang="sv-SE" b="0" i="0" dirty="0">
              <a:solidFill>
                <a:srgbClr val="463C3C"/>
              </a:solidFill>
              <a:effectLst/>
              <a:highlight>
                <a:srgbClr val="FFFFFF"/>
              </a:highlight>
              <a:latin typeface="work sans webbfont"/>
            </a:endParaRPr>
          </a:p>
          <a:p>
            <a:pPr marL="0" indent="0">
              <a:buNone/>
            </a:pPr>
            <a:r>
              <a:rPr lang="sv-SE" dirty="0">
                <a:solidFill>
                  <a:srgbClr val="463C3C"/>
                </a:solidFill>
                <a:highlight>
                  <a:srgbClr val="FFFFFF"/>
                </a:highlight>
                <a:latin typeface="work sans webbfont"/>
              </a:rPr>
              <a:t>4. </a:t>
            </a:r>
            <a:endParaRPr lang="sv-SE" dirty="0"/>
          </a:p>
        </p:txBody>
      </p:sp>
    </p:spTree>
    <p:extLst>
      <p:ext uri="{BB962C8B-B14F-4D97-AF65-F5344CB8AC3E}">
        <p14:creationId xmlns:p14="http://schemas.microsoft.com/office/powerpoint/2010/main" val="176226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5E2B3F-93F6-E017-4FA0-D84C23EF2724}"/>
              </a:ext>
            </a:extLst>
          </p:cNvPr>
          <p:cNvSpPr>
            <a:spLocks noGrp="1"/>
          </p:cNvSpPr>
          <p:nvPr>
            <p:ph type="title"/>
          </p:nvPr>
        </p:nvSpPr>
        <p:spPr/>
        <p:txBody>
          <a:bodyPr/>
          <a:lstStyle/>
          <a:p>
            <a:r>
              <a:rPr lang="sv-SE" dirty="0"/>
              <a:t>Är man tvungen att ansluta sig?</a:t>
            </a:r>
          </a:p>
        </p:txBody>
      </p:sp>
      <p:sp>
        <p:nvSpPr>
          <p:cNvPr id="3" name="Platshållare för innehåll 2">
            <a:extLst>
              <a:ext uri="{FF2B5EF4-FFF2-40B4-BE49-F238E27FC236}">
                <a16:creationId xmlns:a16="http://schemas.microsoft.com/office/drawing/2014/main" id="{645C50A0-A609-3779-5555-2BE23B9D9389}"/>
              </a:ext>
            </a:extLst>
          </p:cNvPr>
          <p:cNvSpPr>
            <a:spLocks noGrp="1"/>
          </p:cNvSpPr>
          <p:nvPr>
            <p:ph idx="1"/>
          </p:nvPr>
        </p:nvSpPr>
        <p:spPr/>
        <p:txBody>
          <a:bodyPr/>
          <a:lstStyle/>
          <a:p>
            <a:pPr algn="l"/>
            <a:r>
              <a:rPr lang="sv-SE" dirty="0"/>
              <a:t>Fastighetsägaren/arrendatorn måste kunna visa att fastighetens behov av vatten och avlopp kan tillgodoses bättre genom den privata lösningen jämfört med den kommunala </a:t>
            </a:r>
            <a:r>
              <a:rPr lang="sv-SE" dirty="0" err="1"/>
              <a:t>VA-anläggningen</a:t>
            </a:r>
            <a:r>
              <a:rPr lang="sv-SE" dirty="0"/>
              <a:t>.</a:t>
            </a:r>
          </a:p>
          <a:p>
            <a:pPr algn="l"/>
            <a:r>
              <a:rPr lang="sv-SE" dirty="0"/>
              <a:t> Avlopp: I de rättsfall som finns har kommunalt avlopp i så gott som samtliga fall ansetts bättre än enskilt avlopp – mycket svårt att slippa anslutning. </a:t>
            </a:r>
          </a:p>
          <a:p>
            <a:pPr algn="l"/>
            <a:r>
              <a:rPr lang="sv-SE" dirty="0"/>
              <a:t>Vatten: Har man en egen vattentäkt som har bra kvalité och kapacitet kan man slippa anslutning. Fastighetsägaren/arrendatorn behöver visa upp ett godkänt analysprotokoll från brunnen. För att upprätthålla vattenkvaliteten behöver majoriteten i ett område anslutas.</a:t>
            </a:r>
          </a:p>
        </p:txBody>
      </p:sp>
      <mc:AlternateContent xmlns:mc="http://schemas.openxmlformats.org/markup-compatibility/2006">
        <mc:Choice xmlns:pslz="http://schemas.microsoft.com/office/powerpoint/2016/slidezoom" Requires="pslz">
          <p:graphicFrame>
            <p:nvGraphicFramePr>
              <p:cNvPr id="5" name="Bildzoom 4">
                <a:extLst>
                  <a:ext uri="{FF2B5EF4-FFF2-40B4-BE49-F238E27FC236}">
                    <a16:creationId xmlns:a16="http://schemas.microsoft.com/office/drawing/2014/main" id="{F19B66D1-58DC-4096-7277-3C00ACCCAEF5}"/>
                  </a:ext>
                </a:extLst>
              </p:cNvPr>
              <p:cNvGraphicFramePr>
                <a:graphicFrameLocks noChangeAspect="1"/>
              </p:cNvGraphicFramePr>
              <p:nvPr>
                <p:extLst>
                  <p:ext uri="{D42A27DB-BD31-4B8C-83A1-F6EECF244321}">
                    <p14:modId xmlns:p14="http://schemas.microsoft.com/office/powerpoint/2010/main" val="828499931"/>
                  </p:ext>
                </p:extLst>
              </p:nvPr>
            </p:nvGraphicFramePr>
            <p:xfrm>
              <a:off x="-2580074" y="5482632"/>
              <a:ext cx="3048000" cy="1714500"/>
            </p:xfrm>
            <a:graphic>
              <a:graphicData uri="http://schemas.microsoft.com/office/powerpoint/2016/slidezoom">
                <pslz:sldZm>
                  <pslz:sldZmObj sldId="283" cId="1708341374">
                    <pslz:zmPr id="{2031CBA9-04C4-4ABE-967C-BA532698CF4E}"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Bildzoom 4">
                <a:hlinkClick r:id="rId3" action="ppaction://hlinksldjump"/>
                <a:extLst>
                  <a:ext uri="{FF2B5EF4-FFF2-40B4-BE49-F238E27FC236}">
                    <a16:creationId xmlns:a16="http://schemas.microsoft.com/office/drawing/2014/main" id="{F19B66D1-58DC-4096-7277-3C00ACCCAEF5}"/>
                  </a:ext>
                </a:extLst>
              </p:cNvPr>
              <p:cNvPicPr>
                <a:picLocks noGrp="1" noRot="1" noChangeAspect="1" noMove="1" noResize="1" noEditPoints="1" noAdjustHandles="1" noChangeArrowheads="1" noChangeShapeType="1"/>
              </p:cNvPicPr>
              <p:nvPr/>
            </p:nvPicPr>
            <p:blipFill>
              <a:blip r:embed="rId2"/>
              <a:stretch>
                <a:fillRect/>
              </a:stretch>
            </p:blipFill>
            <p:spPr>
              <a:xfrm>
                <a:off x="-2580074" y="5482632"/>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708341374"/>
      </p:ext>
    </p:extLst>
  </p:cSld>
  <p:clrMapOvr>
    <a:masterClrMapping/>
  </p:clrMapOvr>
</p:sld>
</file>

<file path=ppt/theme/theme1.xml><?xml version="1.0" encoding="utf-8"?>
<a:theme xmlns:a="http://schemas.openxmlformats.org/drawingml/2006/main" name="Mariestads kommun">
  <a:themeElements>
    <a:clrScheme name="Anpassat 33">
      <a:dk1>
        <a:srgbClr val="000000"/>
      </a:dk1>
      <a:lt1>
        <a:srgbClr val="FFFFFF"/>
      </a:lt1>
      <a:dk2>
        <a:srgbClr val="000000"/>
      </a:dk2>
      <a:lt2>
        <a:srgbClr val="808080"/>
      </a:lt2>
      <a:accent1>
        <a:srgbClr val="FCDD1A"/>
      </a:accent1>
      <a:accent2>
        <a:srgbClr val="0066CC"/>
      </a:accent2>
      <a:accent3>
        <a:srgbClr val="CC0033"/>
      </a:accent3>
      <a:accent4>
        <a:srgbClr val="FF6600"/>
      </a:accent4>
      <a:accent5>
        <a:srgbClr val="669933"/>
      </a:accent5>
      <a:accent6>
        <a:srgbClr val="999999"/>
      </a:accent6>
      <a:hlink>
        <a:srgbClr val="3399CC"/>
      </a:hlink>
      <a:folHlink>
        <a:srgbClr val="999999"/>
      </a:folHlink>
    </a:clrScheme>
    <a:fontScheme name="Marie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Arial" charset="0"/>
          </a:defRPr>
        </a:defPPr>
      </a:lstStyle>
    </a:spDef>
    <a:lnDef>
      <a:spPr bwMode="auto">
        <a:ln w="38100">
          <a:solidFill>
            <a:schemeClr val="accent6"/>
          </a:solidFill>
          <a:headEnd type="none" w="med" len="med"/>
          <a:tailEnd type="none" w="med" len="med"/>
        </a:ln>
      </a:spPr>
      <a:bodyPr/>
      <a:lstStyle/>
      <a:style>
        <a:lnRef idx="1">
          <a:schemeClr val="accent2"/>
        </a:lnRef>
        <a:fillRef idx="0">
          <a:schemeClr val="accent2"/>
        </a:fillRef>
        <a:effectRef idx="0">
          <a:schemeClr val="accent2"/>
        </a:effectRef>
        <a:fontRef idx="minor">
          <a:schemeClr val="tx1"/>
        </a:fontRef>
      </a:style>
    </a:lnDef>
  </a:objectDefaults>
  <a:extraClrSchemeLst>
    <a:extraClrScheme>
      <a:clrScheme name="Mall_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ll_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ll_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ll_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ll_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ll_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ll_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ll_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ll_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ll_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ll_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ll_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1B8DBD2-9985-4718-9627-B766BB7D3AAC}" vid="{7C1A46F7-7BC1-413D-8F3A-50FFD9CB859D}"/>
    </a:ext>
  </a:extLst>
</a:theme>
</file>

<file path=ppt/theme/theme2.xml><?xml version="1.0" encoding="utf-8"?>
<a:theme xmlns:a="http://schemas.openxmlformats.org/drawingml/2006/main" name="MTG - Kommuner i samarbete">
  <a:themeElements>
    <a:clrScheme name="Anpassat 33">
      <a:dk1>
        <a:srgbClr val="000000"/>
      </a:dk1>
      <a:lt1>
        <a:srgbClr val="FFFFFF"/>
      </a:lt1>
      <a:dk2>
        <a:srgbClr val="000000"/>
      </a:dk2>
      <a:lt2>
        <a:srgbClr val="808080"/>
      </a:lt2>
      <a:accent1>
        <a:srgbClr val="FCDD1A"/>
      </a:accent1>
      <a:accent2>
        <a:srgbClr val="0066CC"/>
      </a:accent2>
      <a:accent3>
        <a:srgbClr val="CC0033"/>
      </a:accent3>
      <a:accent4>
        <a:srgbClr val="FF6600"/>
      </a:accent4>
      <a:accent5>
        <a:srgbClr val="669933"/>
      </a:accent5>
      <a:accent6>
        <a:srgbClr val="999999"/>
      </a:accent6>
      <a:hlink>
        <a:srgbClr val="3399CC"/>
      </a:hlink>
      <a:folHlink>
        <a:srgbClr val="999999"/>
      </a:folHlink>
    </a:clrScheme>
    <a:fontScheme name="Marie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Arial" charset="0"/>
          </a:defRPr>
        </a:defPPr>
      </a:lstStyle>
    </a:spDef>
    <a:lnDef>
      <a:spPr bwMode="auto">
        <a:ln w="38100">
          <a:solidFill>
            <a:schemeClr val="accent6"/>
          </a:solidFill>
          <a:headEnd type="none" w="med" len="med"/>
          <a:tailEnd type="none" w="med" len="med"/>
        </a:ln>
      </a:spPr>
      <a:bodyPr/>
      <a:lstStyle/>
      <a:style>
        <a:lnRef idx="1">
          <a:schemeClr val="accent2"/>
        </a:lnRef>
        <a:fillRef idx="0">
          <a:schemeClr val="accent2"/>
        </a:fillRef>
        <a:effectRef idx="0">
          <a:schemeClr val="accent2"/>
        </a:effectRef>
        <a:fontRef idx="minor">
          <a:schemeClr val="tx1"/>
        </a:fontRef>
      </a:style>
    </a:lnDef>
  </a:objectDefaults>
  <a:extraClrSchemeLst>
    <a:extraClrScheme>
      <a:clrScheme name="Mall_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ll_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ll_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ll_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ll_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ll_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ll_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ll_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ll_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ll_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ll_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ll_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1B8DBD2-9985-4718-9627-B766BB7D3AAC}" vid="{3B3AF773-A065-4CD3-9129-5F2DE37E351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MTG Powerpointmall</Template>
  <TotalTime>4137</TotalTime>
  <Words>857</Words>
  <Application>Microsoft Office PowerPoint</Application>
  <PresentationFormat>Bredbild</PresentationFormat>
  <Paragraphs>86</Paragraphs>
  <Slides>21</Slides>
  <Notes>1</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Arial</vt:lpstr>
      <vt:lpstr>Arial</vt:lpstr>
      <vt:lpstr>Calibri</vt:lpstr>
      <vt:lpstr>Georgia</vt:lpstr>
      <vt:lpstr>lato</vt:lpstr>
      <vt:lpstr>work sans webbfont</vt:lpstr>
      <vt:lpstr>Mariestads kommun</vt:lpstr>
      <vt:lpstr>MTG - Kommuner i samarbete</vt:lpstr>
      <vt:lpstr> Välkomna på informationsmöte om VA-utbyggnad Ålösund samt ändring av detaljplan 2024-07-09</vt:lpstr>
      <vt:lpstr>Mötets upplägg</vt:lpstr>
      <vt:lpstr>Bakgrund</vt:lpstr>
      <vt:lpstr>Varför kommunalt VA?</vt:lpstr>
      <vt:lpstr>Verksamhetsområde</vt:lpstr>
      <vt:lpstr>Verksamhetsområde Ålösund</vt:lpstr>
      <vt:lpstr>VA-plan </vt:lpstr>
      <vt:lpstr>VA-utbyggnad steg-för-steg</vt:lpstr>
      <vt:lpstr>Är man tvungen att ansluta sig?</vt:lpstr>
      <vt:lpstr>PowerPoint-presentation</vt:lpstr>
      <vt:lpstr>LTA Tryckavloppssystem</vt:lpstr>
      <vt:lpstr>Ledningsdragning-OBS preliminär!</vt:lpstr>
      <vt:lpstr>Förbindelsepunkt</vt:lpstr>
      <vt:lpstr>Vattenmätare</vt:lpstr>
      <vt:lpstr>Kostnader</vt:lpstr>
      <vt:lpstr>Anläggningsavgift</vt:lpstr>
      <vt:lpstr>Anläggningsavgift 2024</vt:lpstr>
      <vt:lpstr>Tillkommande kostnader</vt:lpstr>
      <vt:lpstr>Brukningsavgift 2024</vt:lpstr>
      <vt:lpstr>Exempel brukningsavgift</vt:lpstr>
      <vt:lpstr>Kontaktuppgifter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VA-utbyggnad Ålösund</dc:title>
  <dc:creator>Jenny Bjerenius</dc:creator>
  <cp:lastModifiedBy>Jenny Bjerenius</cp:lastModifiedBy>
  <cp:revision>5</cp:revision>
  <dcterms:created xsi:type="dcterms:W3CDTF">2024-07-01T11:52:23Z</dcterms:created>
  <dcterms:modified xsi:type="dcterms:W3CDTF">2024-07-09T10:02:26Z</dcterms:modified>
</cp:coreProperties>
</file>